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280" r:id="rId28"/>
    <p:sldId id="282" r:id="rId29"/>
    <p:sldId id="281" r:id="rId30"/>
    <p:sldId id="276" r:id="rId31"/>
    <p:sldId id="279" r:id="rId32"/>
    <p:sldId id="316" r:id="rId33"/>
    <p:sldId id="317" r:id="rId34"/>
    <p:sldId id="318" r:id="rId35"/>
    <p:sldId id="319" r:id="rId36"/>
    <p:sldId id="320" r:id="rId37"/>
    <p:sldId id="321" r:id="rId38"/>
    <p:sldId id="322" r:id="rId39"/>
    <p:sldId id="323" r:id="rId40"/>
    <p:sldId id="324" r:id="rId41"/>
    <p:sldId id="325" r:id="rId42"/>
    <p:sldId id="326" r:id="rId43"/>
    <p:sldId id="327" r:id="rId44"/>
    <p:sldId id="328" r:id="rId45"/>
    <p:sldId id="329" r:id="rId46"/>
    <p:sldId id="330" r:id="rId47"/>
    <p:sldId id="331" r:id="rId48"/>
    <p:sldId id="332" r:id="rId49"/>
    <p:sldId id="333" r:id="rId50"/>
    <p:sldId id="334" r:id="rId51"/>
    <p:sldId id="335" r:id="rId52"/>
    <p:sldId id="336" r:id="rId53"/>
    <p:sldId id="337" r:id="rId54"/>
    <p:sldId id="338" r:id="rId55"/>
    <p:sldId id="339" r:id="rId56"/>
    <p:sldId id="340" r:id="rId57"/>
    <p:sldId id="341" r:id="rId58"/>
    <p:sldId id="342" r:id="rId59"/>
    <p:sldId id="345" r:id="rId60"/>
    <p:sldId id="348" r:id="rId61"/>
    <p:sldId id="346" r:id="rId62"/>
    <p:sldId id="347" r:id="rId63"/>
    <p:sldId id="349" r:id="rId64"/>
    <p:sldId id="350" r:id="rId65"/>
    <p:sldId id="351" r:id="rId66"/>
    <p:sldId id="352" r:id="rId67"/>
  </p:sldIdLst>
  <p:sldSz cx="9144000" cy="6858000" type="screen4x3"/>
  <p:notesSz cx="6810375" cy="99425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F0F"/>
    <a:srgbClr val="338566"/>
    <a:srgbClr val="408A2E"/>
    <a:srgbClr val="858D71"/>
    <a:srgbClr val="882F20"/>
    <a:srgbClr val="9A2658"/>
    <a:srgbClr val="FF5050"/>
    <a:srgbClr val="FF7C80"/>
    <a:srgbClr val="333300"/>
    <a:srgbClr val="808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>
        <p:scale>
          <a:sx n="100" d="100"/>
          <a:sy n="100" d="100"/>
        </p:scale>
        <p:origin x="-126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7126"/>
          </a:xfrm>
          <a:prstGeom prst="rect">
            <a:avLst/>
          </a:prstGeom>
        </p:spPr>
        <p:txBody>
          <a:bodyPr vert="horz" lIns="91029" tIns="45514" rIns="91029" bIns="455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7637" y="0"/>
            <a:ext cx="2951163" cy="497126"/>
          </a:xfrm>
          <a:prstGeom prst="rect">
            <a:avLst/>
          </a:prstGeom>
        </p:spPr>
        <p:txBody>
          <a:bodyPr vert="horz" lIns="91029" tIns="45514" rIns="91029" bIns="45514" rtlCol="0"/>
          <a:lstStyle>
            <a:lvl1pPr algn="r">
              <a:defRPr sz="1200"/>
            </a:lvl1pPr>
          </a:lstStyle>
          <a:p>
            <a:fld id="{BDFFD7EA-B3B7-4363-A220-E220203BDA3D}" type="datetimeFigureOut">
              <a:rPr lang="en-US" smtClean="0"/>
              <a:pPr/>
              <a:t>8/17/2012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3662"/>
            <a:ext cx="2951163" cy="497126"/>
          </a:xfrm>
          <a:prstGeom prst="rect">
            <a:avLst/>
          </a:prstGeom>
        </p:spPr>
        <p:txBody>
          <a:bodyPr vert="horz" lIns="91029" tIns="45514" rIns="91029" bIns="455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7637" y="9443662"/>
            <a:ext cx="2951163" cy="497126"/>
          </a:xfrm>
          <a:prstGeom prst="rect">
            <a:avLst/>
          </a:prstGeom>
        </p:spPr>
        <p:txBody>
          <a:bodyPr vert="horz" lIns="91029" tIns="45514" rIns="91029" bIns="45514" rtlCol="0" anchor="b"/>
          <a:lstStyle>
            <a:lvl1pPr algn="r">
              <a:defRPr sz="1200"/>
            </a:lvl1pPr>
          </a:lstStyle>
          <a:p>
            <a:fld id="{59ED2EA3-5B6D-49D0-AF92-0D4953FA622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7625" y="0"/>
            <a:ext cx="295116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D77CD-77EB-43F6-82B2-FE3AF520EFF7}" type="datetimeFigureOut">
              <a:rPr lang="en-US" smtClean="0"/>
              <a:pPr/>
              <a:t>8/17/2012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8875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22813"/>
            <a:ext cx="5448300" cy="4473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4038"/>
            <a:ext cx="295116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7625" y="9444038"/>
            <a:ext cx="295116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00523D-2E23-4750-92DA-A9C44B0C86E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946A6-4005-4519-9B78-776FCC8BA5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6B4847-008F-4C21-BC54-E8FA547C3B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585914-D309-4A1D-A81E-7F1C492BEC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D523AF-4465-4222-B623-1016F7074E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3C8BC9-9812-4BED-B146-5ED75FDC7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5750B8-D7BA-4E1B-B9EE-A7DA57141F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24A7EB-0D85-4584-987C-833DC0C676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F609BA-1DD8-4ECA-B3D4-F92F563D07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51DDD6-59F8-4C54-9470-777D94E90B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48BB32-F537-4117-B679-DA7BC3EB84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AD1DE8-07BE-40F6-8B33-D72EADDC97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5123B835-0502-441F-8DB8-956E21E1B2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1.png"/><Relationship Id="rId7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5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6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image" Target="../media/image49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3.png"/><Relationship Id="rId7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7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image" Target="../media/image61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5.png"/><Relationship Id="rId7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9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6.gi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image" Target="../media/image7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7.png"/><Relationship Id="rId7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9.png"/><Relationship Id="rId7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image" Target="../media/image81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image" Target="../media/image85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89.png"/><Relationship Id="rId7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image" Target="../media/image93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image" Target="../media/image97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9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1.png"/><Relationship Id="rId7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image" Target="../media/image105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image" Target="../media/image109.png"/><Relationship Id="rId7" Type="http://schemas.openxmlformats.org/officeDocument/2006/relationships/image" Target="../media/image1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7.png"/><Relationship Id="rId9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3.png"/><Relationship Id="rId7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Relationship Id="rId9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7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6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6.gi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image" Target="../media/image121.jpe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Relationship Id="rId9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image" Target="../media/image125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Relationship Id="rId9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29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Relationship Id="rId9" Type="http://schemas.openxmlformats.org/officeDocument/2006/relationships/image" Target="../media/image6.gi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33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9" Type="http://schemas.openxmlformats.org/officeDocument/2006/relationships/image" Target="../media/image6.gi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37.png"/><Relationship Id="rId7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9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41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Relationship Id="rId9" Type="http://schemas.openxmlformats.org/officeDocument/2006/relationships/image" Target="../media/image6.gi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image" Target="../media/image145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Relationship Id="rId9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49.png"/><Relationship Id="rId7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Relationship Id="rId9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53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Relationship Id="rId9" Type="http://schemas.openxmlformats.org/officeDocument/2006/relationships/image" Target="../media/image6.gi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image" Target="../media/image157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7.png"/><Relationship Id="rId7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61.png"/><Relationship Id="rId7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Relationship Id="rId9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65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Relationship Id="rId9" Type="http://schemas.openxmlformats.org/officeDocument/2006/relationships/image" Target="../media/image6.gi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image" Target="../media/image169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Relationship Id="rId9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73.png"/><Relationship Id="rId7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Relationship Id="rId9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77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Relationship Id="rId9" Type="http://schemas.openxmlformats.org/officeDocument/2006/relationships/image" Target="../media/image6.gi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image" Target="../media/image181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Relationship Id="rId9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85.png"/><Relationship Id="rId7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Relationship Id="rId9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89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Relationship Id="rId9" Type="http://schemas.openxmlformats.org/officeDocument/2006/relationships/image" Target="../media/image6.gi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9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Relationship Id="rId9" Type="http://schemas.openxmlformats.org/officeDocument/2006/relationships/image" Target="../media/image6.gi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97.png"/><Relationship Id="rId7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1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6.gi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01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Relationship Id="rId9" Type="http://schemas.openxmlformats.org/officeDocument/2006/relationships/image" Target="../media/image6.gi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image" Target="../media/image205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Relationship Id="rId9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09.png"/><Relationship Id="rId7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Relationship Id="rId9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13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Relationship Id="rId9" Type="http://schemas.openxmlformats.org/officeDocument/2006/relationships/image" Target="../media/image6.gi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image" Target="../media/image217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Relationship Id="rId9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21.png"/><Relationship Id="rId7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Relationship Id="rId9" Type="http://schemas.openxmlformats.org/officeDocument/2006/relationships/image" Target="../media/image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25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Relationship Id="rId9" Type="http://schemas.openxmlformats.org/officeDocument/2006/relationships/image" Target="../media/image6.gi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image" Target="../media/image229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Relationship Id="rId9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33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gif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image" Target="../media/image25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239.png"/><Relationship Id="rId7" Type="http://schemas.openxmlformats.org/officeDocument/2006/relationships/image" Target="../media/image243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9.png"/><Relationship Id="rId7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3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6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7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4" name="Text Box 9"/>
          <p:cNvSpPr txBox="1">
            <a:spLocks noChangeArrowheads="1"/>
          </p:cNvSpPr>
          <p:nvPr/>
        </p:nvSpPr>
        <p:spPr bwMode="auto">
          <a:xfrm>
            <a:off x="2699792" y="2780928"/>
            <a:ext cx="151216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  <a:cs typeface="Times New Roman" pitchFamily="18" charset="0"/>
              </a:rPr>
              <a:t>ALASKA</a:t>
            </a:r>
            <a:endParaRPr lang="en-US" sz="2400" b="1" dirty="0">
              <a:solidFill>
                <a:srgbClr val="002060"/>
              </a:solidFill>
              <a:cs typeface="Times New Roman" pitchFamily="18" charset="0"/>
            </a:endParaRPr>
          </a:p>
        </p:txBody>
      </p:sp>
      <p:pic>
        <p:nvPicPr>
          <p:cNvPr id="2058" name="Picture 14" descr="alask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1628800"/>
            <a:ext cx="1800200" cy="1061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1115616" y="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Make sure you select ‘scale to fit paper’ when printing</a:t>
            </a:r>
            <a:endParaRPr lang="en-US" dirty="0"/>
          </a:p>
        </p:txBody>
      </p:sp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1800" y="4509120"/>
            <a:ext cx="1360041" cy="121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6" name="Text Box 11"/>
          <p:cNvSpPr txBox="1">
            <a:spLocks noChangeArrowheads="1"/>
          </p:cNvSpPr>
          <p:nvPr/>
        </p:nvSpPr>
        <p:spPr bwMode="auto">
          <a:xfrm>
            <a:off x="2051720" y="5805264"/>
            <a:ext cx="28083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rgbClr val="002060"/>
                </a:solidFill>
                <a:cs typeface="Times New Roman" pitchFamily="18" charset="0"/>
              </a:rPr>
              <a:t>MID WESTERN </a:t>
            </a:r>
            <a:r>
              <a:rPr lang="en-GB" sz="1600" b="1" dirty="0" smtClean="0">
                <a:solidFill>
                  <a:srgbClr val="002060"/>
                </a:solidFill>
                <a:cs typeface="Times New Roman" pitchFamily="18" charset="0"/>
              </a:rPr>
              <a:t>US</a:t>
            </a:r>
            <a:endParaRPr lang="en-US" sz="1600" b="1" dirty="0">
              <a:solidFill>
                <a:srgbClr val="002060"/>
              </a:solidFill>
              <a:cs typeface="Times New Roman" pitchFamily="18" charset="0"/>
            </a:endParaRPr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48264" y="1484784"/>
            <a:ext cx="935609" cy="1563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5" name="Text Box 10"/>
          <p:cNvSpPr txBox="1">
            <a:spLocks noChangeArrowheads="1"/>
          </p:cNvSpPr>
          <p:nvPr/>
        </p:nvSpPr>
        <p:spPr bwMode="auto">
          <a:xfrm rot="16200000">
            <a:off x="7348954" y="2092206"/>
            <a:ext cx="18722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2060"/>
                </a:solidFill>
                <a:cs typeface="Times New Roman" pitchFamily="18" charset="0"/>
              </a:rPr>
              <a:t>WESTERN US</a:t>
            </a:r>
          </a:p>
        </p:txBody>
      </p:sp>
      <p:pic>
        <p:nvPicPr>
          <p:cNvPr id="2064" name="Picture 1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04248" y="4581128"/>
            <a:ext cx="1769876" cy="1125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7" name="Text Box 12"/>
          <p:cNvSpPr txBox="1">
            <a:spLocks noChangeArrowheads="1"/>
          </p:cNvSpPr>
          <p:nvPr/>
        </p:nvSpPr>
        <p:spPr bwMode="auto">
          <a:xfrm>
            <a:off x="7164288" y="5805264"/>
            <a:ext cx="10334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000" b="1" dirty="0">
                <a:solidFill>
                  <a:srgbClr val="002060"/>
                </a:solidFill>
                <a:cs typeface="Times New Roman" pitchFamily="18" charset="0"/>
              </a:rPr>
              <a:t>TEXAS</a:t>
            </a:r>
            <a:endParaRPr lang="en-US" sz="2000" b="1" dirty="0">
              <a:solidFill>
                <a:srgbClr val="002060"/>
              </a:solidFill>
              <a:cs typeface="Times New Roman" pitchFamily="18" charset="0"/>
            </a:endParaRPr>
          </a:p>
        </p:txBody>
      </p:sp>
      <p:pic>
        <p:nvPicPr>
          <p:cNvPr id="57346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75856" y="692696"/>
            <a:ext cx="459626" cy="864096"/>
          </a:xfrm>
          <a:prstGeom prst="rect">
            <a:avLst/>
          </a:prstGeom>
          <a:noFill/>
        </p:spPr>
      </p:pic>
      <p:pic>
        <p:nvPicPr>
          <p:cNvPr id="66562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987824" y="3645024"/>
            <a:ext cx="958575" cy="730589"/>
          </a:xfrm>
          <a:prstGeom prst="rect">
            <a:avLst/>
          </a:prstGeom>
          <a:noFill/>
        </p:spPr>
      </p:pic>
      <p:pic>
        <p:nvPicPr>
          <p:cNvPr id="66564" name="Picture 4" descr="Military Plane Silhouette Clip Art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236296" y="764704"/>
            <a:ext cx="1066784" cy="576065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3779912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 of 12</a:t>
            </a:r>
            <a:endParaRPr lang="en-US" sz="12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8100392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2 of 12</a:t>
            </a:r>
            <a:endParaRPr lang="en-US" sz="12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8100392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4 of 12</a:t>
            </a:r>
            <a:endParaRPr lang="en-US" sz="1200" b="1" dirty="0"/>
          </a:p>
        </p:txBody>
      </p:sp>
      <p:pic>
        <p:nvPicPr>
          <p:cNvPr id="29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452320" y="3645024"/>
            <a:ext cx="459626" cy="864096"/>
          </a:xfrm>
          <a:prstGeom prst="rect">
            <a:avLst/>
          </a:prstGeom>
          <a:noFill/>
        </p:spPr>
      </p:pic>
      <p:sp>
        <p:nvSpPr>
          <p:cNvPr id="30" name="TextBox 29"/>
          <p:cNvSpPr txBox="1"/>
          <p:nvPr/>
        </p:nvSpPr>
        <p:spPr>
          <a:xfrm>
            <a:off x="3851920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3 of 12</a:t>
            </a:r>
            <a:endParaRPr lang="en-US" sz="1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2411760" y="404664"/>
            <a:ext cx="1512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N. AMERICA</a:t>
            </a:r>
            <a:endParaRPr lang="en-US" sz="1000" dirty="0"/>
          </a:p>
        </p:txBody>
      </p:sp>
      <p:sp>
        <p:nvSpPr>
          <p:cNvPr id="24" name="TextBox 23"/>
          <p:cNvSpPr txBox="1"/>
          <p:nvPr/>
        </p:nvSpPr>
        <p:spPr>
          <a:xfrm>
            <a:off x="6660232" y="404664"/>
            <a:ext cx="1512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N. AMERICA</a:t>
            </a:r>
            <a:endParaRPr lang="en-US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2411760" y="3356992"/>
            <a:ext cx="1512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N. AMERICA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6660232" y="3356992"/>
            <a:ext cx="1512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N. AMERICA</a:t>
            </a:r>
            <a:endParaRPr lang="en-US" sz="1000" dirty="0"/>
          </a:p>
        </p:txBody>
      </p:sp>
      <p:sp>
        <p:nvSpPr>
          <p:cNvPr id="32" name="TextBox 31"/>
          <p:cNvSpPr txBox="1"/>
          <p:nvPr/>
        </p:nvSpPr>
        <p:spPr>
          <a:xfrm>
            <a:off x="179512" y="6309320"/>
            <a:ext cx="8712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Cut out cards with backs and fronts attached, then fold over and insert inside card protector for Magic or </a:t>
            </a:r>
            <a:r>
              <a:rPr lang="en-GB" sz="1600" dirty="0" err="1" smtClean="0"/>
              <a:t>Yugioh</a:t>
            </a:r>
            <a:r>
              <a:rPr lang="en-GB" sz="1600" dirty="0" smtClean="0"/>
              <a:t>.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3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1556792"/>
            <a:ext cx="1656184" cy="1395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4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2240" y="1628800"/>
            <a:ext cx="1872208" cy="1108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5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83768" y="4653136"/>
            <a:ext cx="1891007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6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32240" y="4509120"/>
            <a:ext cx="1872208" cy="1092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7" name="TextBox 12"/>
          <p:cNvSpPr txBox="1">
            <a:spLocks noChangeArrowheads="1"/>
          </p:cNvSpPr>
          <p:nvPr/>
        </p:nvSpPr>
        <p:spPr bwMode="auto">
          <a:xfrm>
            <a:off x="2483768" y="2924944"/>
            <a:ext cx="194421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rgbClr val="808000"/>
                </a:solidFill>
              </a:rPr>
              <a:t>EQUADOR</a:t>
            </a:r>
          </a:p>
        </p:txBody>
      </p:sp>
      <p:sp>
        <p:nvSpPr>
          <p:cNvPr id="11278" name="TextBox 13"/>
          <p:cNvSpPr txBox="1">
            <a:spLocks noChangeArrowheads="1"/>
          </p:cNvSpPr>
          <p:nvPr/>
        </p:nvSpPr>
        <p:spPr bwMode="auto">
          <a:xfrm>
            <a:off x="6804248" y="2852936"/>
            <a:ext cx="172878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sz="2000" b="1" dirty="0" smtClean="0">
                <a:solidFill>
                  <a:srgbClr val="808000"/>
                </a:solidFill>
              </a:rPr>
              <a:t>COLUMBIA</a:t>
            </a:r>
            <a:endParaRPr lang="en-GB" sz="2000" b="1" dirty="0">
              <a:solidFill>
                <a:srgbClr val="808000"/>
              </a:solidFill>
            </a:endParaRPr>
          </a:p>
        </p:txBody>
      </p:sp>
      <p:sp>
        <p:nvSpPr>
          <p:cNvPr id="11279" name="TextBox 14"/>
          <p:cNvSpPr txBox="1">
            <a:spLocks noChangeArrowheads="1"/>
          </p:cNvSpPr>
          <p:nvPr/>
        </p:nvSpPr>
        <p:spPr bwMode="auto">
          <a:xfrm>
            <a:off x="2555776" y="5589240"/>
            <a:ext cx="18002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sz="2000" b="1" dirty="0">
                <a:solidFill>
                  <a:srgbClr val="808000"/>
                </a:solidFill>
              </a:rPr>
              <a:t>VENEZUELA</a:t>
            </a:r>
          </a:p>
        </p:txBody>
      </p:sp>
      <p:sp>
        <p:nvSpPr>
          <p:cNvPr id="11280" name="TextBox 15"/>
          <p:cNvSpPr txBox="1">
            <a:spLocks noChangeArrowheads="1"/>
          </p:cNvSpPr>
          <p:nvPr/>
        </p:nvSpPr>
        <p:spPr bwMode="auto">
          <a:xfrm>
            <a:off x="6588224" y="5661248"/>
            <a:ext cx="223224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rgbClr val="808000"/>
                </a:solidFill>
              </a:rPr>
              <a:t>CARRIBEAN</a:t>
            </a:r>
            <a:r>
              <a:rPr lang="en-GB" sz="1600" b="1" dirty="0"/>
              <a:t> </a:t>
            </a:r>
            <a:r>
              <a:rPr lang="en-GB" sz="1600" b="1" dirty="0">
                <a:solidFill>
                  <a:srgbClr val="808000"/>
                </a:solidFill>
              </a:rPr>
              <a:t>ISLANDS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028384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10 of 13</a:t>
            </a:r>
            <a:endParaRPr lang="en-US" sz="1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851920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7 of 13</a:t>
            </a:r>
            <a:endParaRPr lang="en-US" sz="1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100392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8 of 13</a:t>
            </a:r>
            <a:endParaRPr lang="en-US" sz="12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3851920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9 of 13</a:t>
            </a:r>
            <a:endParaRPr lang="en-US" sz="1200" b="1" dirty="0"/>
          </a:p>
        </p:txBody>
      </p:sp>
      <p:pic>
        <p:nvPicPr>
          <p:cNvPr id="22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75856" y="692696"/>
            <a:ext cx="459626" cy="864096"/>
          </a:xfrm>
          <a:prstGeom prst="rect">
            <a:avLst/>
          </a:prstGeom>
          <a:noFill/>
        </p:spPr>
      </p:pic>
      <p:pic>
        <p:nvPicPr>
          <p:cNvPr id="23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452320" y="3645024"/>
            <a:ext cx="459626" cy="864096"/>
          </a:xfrm>
          <a:prstGeom prst="rect">
            <a:avLst/>
          </a:prstGeom>
          <a:noFill/>
        </p:spPr>
      </p:pic>
      <p:pic>
        <p:nvPicPr>
          <p:cNvPr id="24" name="Picture 4" descr="Military Plane Silhouette Clip Ar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236296" y="908720"/>
            <a:ext cx="1066784" cy="576065"/>
          </a:xfrm>
          <a:prstGeom prst="rect">
            <a:avLst/>
          </a:prstGeom>
          <a:noFill/>
        </p:spPr>
      </p:pic>
      <p:pic>
        <p:nvPicPr>
          <p:cNvPr id="25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987824" y="3717032"/>
            <a:ext cx="958575" cy="730589"/>
          </a:xfrm>
          <a:prstGeom prst="rect">
            <a:avLst/>
          </a:prstGeom>
          <a:noFill/>
        </p:spPr>
      </p:pic>
      <p:sp>
        <p:nvSpPr>
          <p:cNvPr id="26" name="TextBox 25"/>
          <p:cNvSpPr txBox="1"/>
          <p:nvPr/>
        </p:nvSpPr>
        <p:spPr>
          <a:xfrm>
            <a:off x="2411760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CENTRAL AMERICA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2411760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CENTRAL AMERICA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6660232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CENTRAL AMERICA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6660232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CENTRAL AMERICA</a:t>
            </a:r>
            <a:endParaRPr lang="en-US" sz="1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01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1628800"/>
            <a:ext cx="1872208" cy="967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02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1628800"/>
            <a:ext cx="1768663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03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55776" y="4581128"/>
            <a:ext cx="1728788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304" name="TextBox 15"/>
          <p:cNvSpPr txBox="1">
            <a:spLocks noChangeArrowheads="1"/>
          </p:cNvSpPr>
          <p:nvPr/>
        </p:nvSpPr>
        <p:spPr bwMode="auto">
          <a:xfrm>
            <a:off x="6876256" y="2852936"/>
            <a:ext cx="16573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sz="2000" b="1" dirty="0">
                <a:solidFill>
                  <a:srgbClr val="808000"/>
                </a:solidFill>
              </a:rPr>
              <a:t>BAHAMAS</a:t>
            </a:r>
          </a:p>
        </p:txBody>
      </p:sp>
      <p:sp>
        <p:nvSpPr>
          <p:cNvPr id="12305" name="TextBox 16"/>
          <p:cNvSpPr txBox="1">
            <a:spLocks noChangeArrowheads="1"/>
          </p:cNvSpPr>
          <p:nvPr/>
        </p:nvSpPr>
        <p:spPr bwMode="auto">
          <a:xfrm>
            <a:off x="2699792" y="2708920"/>
            <a:ext cx="15113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sz="2800" b="1" dirty="0">
                <a:solidFill>
                  <a:srgbClr val="808000"/>
                </a:solidFill>
              </a:rPr>
              <a:t>CUBA</a:t>
            </a:r>
          </a:p>
        </p:txBody>
      </p:sp>
      <p:sp>
        <p:nvSpPr>
          <p:cNvPr id="12306" name="TextBox 17"/>
          <p:cNvSpPr txBox="1">
            <a:spLocks noChangeArrowheads="1"/>
          </p:cNvSpPr>
          <p:nvPr/>
        </p:nvSpPr>
        <p:spPr bwMode="auto">
          <a:xfrm>
            <a:off x="2627784" y="5517232"/>
            <a:ext cx="172878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sz="2000" b="1" dirty="0">
                <a:solidFill>
                  <a:srgbClr val="808000"/>
                </a:solidFill>
              </a:rPr>
              <a:t>DOMINICAN REPUBLIC</a:t>
            </a:r>
          </a:p>
        </p:txBody>
      </p:sp>
      <p:pic>
        <p:nvPicPr>
          <p:cNvPr id="12307" name="Picture 1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04248" y="4581128"/>
            <a:ext cx="1763743" cy="1008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308" name="TextBox 19"/>
          <p:cNvSpPr txBox="1">
            <a:spLocks noChangeArrowheads="1"/>
          </p:cNvSpPr>
          <p:nvPr/>
        </p:nvSpPr>
        <p:spPr bwMode="auto">
          <a:xfrm>
            <a:off x="6876256" y="5661248"/>
            <a:ext cx="15843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sz="2400" b="1" dirty="0">
                <a:solidFill>
                  <a:srgbClr val="CC0099"/>
                </a:solidFill>
              </a:rPr>
              <a:t>TOKELU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028384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 of 10</a:t>
            </a:r>
            <a:endParaRPr lang="en-US" sz="1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8028384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12 of 13</a:t>
            </a:r>
            <a:endParaRPr lang="en-US" sz="1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779912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11 of 13</a:t>
            </a:r>
            <a:endParaRPr lang="en-US" sz="1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779912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13 of 13</a:t>
            </a:r>
            <a:endParaRPr lang="en-US" sz="1200" b="1" dirty="0"/>
          </a:p>
        </p:txBody>
      </p:sp>
      <p:pic>
        <p:nvPicPr>
          <p:cNvPr id="18" name="Picture 4" descr="Military Plane Silhouette Clip Ar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87824" y="836712"/>
            <a:ext cx="1066784" cy="576065"/>
          </a:xfrm>
          <a:prstGeom prst="rect">
            <a:avLst/>
          </a:prstGeom>
          <a:noFill/>
        </p:spPr>
      </p:pic>
      <p:pic>
        <p:nvPicPr>
          <p:cNvPr id="19" name="Picture 4" descr="Military Plane Silhouette Clip Ar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36296" y="3789040"/>
            <a:ext cx="1066784" cy="576065"/>
          </a:xfrm>
          <a:prstGeom prst="rect">
            <a:avLst/>
          </a:prstGeom>
          <a:noFill/>
        </p:spPr>
      </p:pic>
      <p:pic>
        <p:nvPicPr>
          <p:cNvPr id="20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236296" y="764704"/>
            <a:ext cx="958575" cy="730589"/>
          </a:xfrm>
          <a:prstGeom prst="rect">
            <a:avLst/>
          </a:prstGeom>
          <a:noFill/>
        </p:spPr>
      </p:pic>
      <p:pic>
        <p:nvPicPr>
          <p:cNvPr id="25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203848" y="3645024"/>
            <a:ext cx="459626" cy="864096"/>
          </a:xfrm>
          <a:prstGeom prst="rect">
            <a:avLst/>
          </a:prstGeom>
          <a:noFill/>
        </p:spPr>
      </p:pic>
      <p:sp>
        <p:nvSpPr>
          <p:cNvPr id="26" name="TextBox 25"/>
          <p:cNvSpPr txBox="1"/>
          <p:nvPr/>
        </p:nvSpPr>
        <p:spPr>
          <a:xfrm>
            <a:off x="2411760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CENTRAL AMERICA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6660232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CENTRAL AMERICA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2411760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CENTRAL AMERICA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6660232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OCEANIA</a:t>
            </a:r>
            <a:endParaRPr lang="en-US" sz="1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5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1700808"/>
            <a:ext cx="1728787" cy="941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6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1556792"/>
            <a:ext cx="1757467" cy="1224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7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99792" y="4221088"/>
            <a:ext cx="1440160" cy="1586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8" name="Picture 1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76256" y="4437112"/>
            <a:ext cx="1584969" cy="1315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29" name="TextBox 16"/>
          <p:cNvSpPr txBox="1">
            <a:spLocks noChangeArrowheads="1"/>
          </p:cNvSpPr>
          <p:nvPr/>
        </p:nvSpPr>
        <p:spPr bwMode="auto">
          <a:xfrm>
            <a:off x="2771800" y="2780928"/>
            <a:ext cx="1295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sz="2000" b="1" dirty="0">
                <a:solidFill>
                  <a:srgbClr val="CC0099"/>
                </a:solidFill>
              </a:rPr>
              <a:t>SAMOA</a:t>
            </a:r>
          </a:p>
        </p:txBody>
      </p:sp>
      <p:sp>
        <p:nvSpPr>
          <p:cNvPr id="13330" name="TextBox 17"/>
          <p:cNvSpPr txBox="1">
            <a:spLocks noChangeArrowheads="1"/>
          </p:cNvSpPr>
          <p:nvPr/>
        </p:nvSpPr>
        <p:spPr bwMode="auto">
          <a:xfrm>
            <a:off x="6804248" y="2852936"/>
            <a:ext cx="1800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CC0099"/>
                </a:solidFill>
              </a:rPr>
              <a:t>MARQUESAS</a:t>
            </a:r>
          </a:p>
        </p:txBody>
      </p:sp>
      <p:sp>
        <p:nvSpPr>
          <p:cNvPr id="13331" name="TextBox 18"/>
          <p:cNvSpPr txBox="1">
            <a:spLocks noChangeArrowheads="1"/>
          </p:cNvSpPr>
          <p:nvPr/>
        </p:nvSpPr>
        <p:spPr bwMode="auto">
          <a:xfrm>
            <a:off x="2699792" y="5805264"/>
            <a:ext cx="143986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sz="2000" b="1" dirty="0">
                <a:solidFill>
                  <a:srgbClr val="CC0099"/>
                </a:solidFill>
              </a:rPr>
              <a:t>FIJI</a:t>
            </a:r>
          </a:p>
        </p:txBody>
      </p:sp>
      <p:sp>
        <p:nvSpPr>
          <p:cNvPr id="13332" name="TextBox 19"/>
          <p:cNvSpPr txBox="1">
            <a:spLocks noChangeArrowheads="1"/>
          </p:cNvSpPr>
          <p:nvPr/>
        </p:nvSpPr>
        <p:spPr bwMode="auto">
          <a:xfrm>
            <a:off x="6804248" y="5733256"/>
            <a:ext cx="16573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sz="2400" b="1" dirty="0">
                <a:solidFill>
                  <a:srgbClr val="CC0099"/>
                </a:solidFill>
              </a:rPr>
              <a:t>TONGA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00392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5 of 10</a:t>
            </a:r>
            <a:endParaRPr lang="en-US" sz="1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851920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2 of 10</a:t>
            </a:r>
            <a:endParaRPr lang="en-US" sz="1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100392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3 of 10</a:t>
            </a:r>
            <a:endParaRPr lang="en-US" sz="12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3851920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4 of 10</a:t>
            </a:r>
            <a:endParaRPr lang="en-US" sz="1200" b="1" dirty="0"/>
          </a:p>
        </p:txBody>
      </p:sp>
      <p:pic>
        <p:nvPicPr>
          <p:cNvPr id="19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87824" y="764704"/>
            <a:ext cx="958575" cy="730589"/>
          </a:xfrm>
          <a:prstGeom prst="rect">
            <a:avLst/>
          </a:prstGeom>
          <a:noFill/>
        </p:spPr>
      </p:pic>
      <p:pic>
        <p:nvPicPr>
          <p:cNvPr id="20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36296" y="3645024"/>
            <a:ext cx="958575" cy="730589"/>
          </a:xfrm>
          <a:prstGeom prst="rect">
            <a:avLst/>
          </a:prstGeom>
          <a:noFill/>
        </p:spPr>
      </p:pic>
      <p:pic>
        <p:nvPicPr>
          <p:cNvPr id="25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452320" y="692696"/>
            <a:ext cx="459626" cy="864096"/>
          </a:xfrm>
          <a:prstGeom prst="rect">
            <a:avLst/>
          </a:prstGeom>
          <a:noFill/>
        </p:spPr>
      </p:pic>
      <p:pic>
        <p:nvPicPr>
          <p:cNvPr id="26" name="Picture 4" descr="Military Plane Silhouette Clip Art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987824" y="3573016"/>
            <a:ext cx="1066784" cy="576065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6660232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OCEANIA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2411760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OCEANIA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6660232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OCEANIA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2411760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OCEANIA</a:t>
            </a:r>
            <a:endParaRPr lang="en-US" sz="1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5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1484784"/>
            <a:ext cx="1565275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6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1484784"/>
            <a:ext cx="1728787" cy="99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7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27784" y="4581128"/>
            <a:ext cx="1584325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8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32240" y="4509120"/>
            <a:ext cx="1224136" cy="1410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9" name="TextBox 12"/>
          <p:cNvSpPr txBox="1">
            <a:spLocks noChangeArrowheads="1"/>
          </p:cNvSpPr>
          <p:nvPr/>
        </p:nvSpPr>
        <p:spPr bwMode="auto">
          <a:xfrm>
            <a:off x="2555776" y="2636912"/>
            <a:ext cx="172878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b="1" dirty="0">
                <a:solidFill>
                  <a:srgbClr val="CC0099"/>
                </a:solidFill>
              </a:rPr>
              <a:t>COOK ISLANDS</a:t>
            </a:r>
          </a:p>
        </p:txBody>
      </p:sp>
      <p:sp>
        <p:nvSpPr>
          <p:cNvPr id="14350" name="TextBox 13"/>
          <p:cNvSpPr txBox="1">
            <a:spLocks noChangeArrowheads="1"/>
          </p:cNvSpPr>
          <p:nvPr/>
        </p:nvSpPr>
        <p:spPr bwMode="auto">
          <a:xfrm>
            <a:off x="6732240" y="2564904"/>
            <a:ext cx="187166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sz="2000" b="1" dirty="0">
                <a:solidFill>
                  <a:srgbClr val="CC0099"/>
                </a:solidFill>
              </a:rPr>
              <a:t>FRENCH POLYNESIA</a:t>
            </a:r>
          </a:p>
        </p:txBody>
      </p:sp>
      <p:sp>
        <p:nvSpPr>
          <p:cNvPr id="14351" name="TextBox 14"/>
          <p:cNvSpPr txBox="1">
            <a:spLocks noChangeArrowheads="1"/>
          </p:cNvSpPr>
          <p:nvPr/>
        </p:nvSpPr>
        <p:spPr bwMode="auto">
          <a:xfrm>
            <a:off x="2555776" y="5589240"/>
            <a:ext cx="180022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b="1" dirty="0">
                <a:solidFill>
                  <a:srgbClr val="CC0099"/>
                </a:solidFill>
              </a:rPr>
              <a:t>MARIANA ISLANDS</a:t>
            </a:r>
          </a:p>
        </p:txBody>
      </p:sp>
      <p:sp>
        <p:nvSpPr>
          <p:cNvPr id="14352" name="TextBox 15"/>
          <p:cNvSpPr txBox="1">
            <a:spLocks noChangeArrowheads="1"/>
          </p:cNvSpPr>
          <p:nvPr/>
        </p:nvSpPr>
        <p:spPr bwMode="auto">
          <a:xfrm rot="16200000">
            <a:off x="7374215" y="4875257"/>
            <a:ext cx="187220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solidFill>
                  <a:srgbClr val="CC0099"/>
                </a:solidFill>
              </a:rPr>
              <a:t>MARSHALL ISLANDS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00392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9 of 10</a:t>
            </a:r>
            <a:endParaRPr lang="en-US" sz="1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8100392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7 of 10</a:t>
            </a:r>
            <a:endParaRPr lang="en-US" sz="1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851920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6 of 10</a:t>
            </a:r>
            <a:endParaRPr lang="en-US" sz="12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3851920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8 of 10</a:t>
            </a:r>
            <a:endParaRPr lang="en-US" sz="1200" b="1" dirty="0"/>
          </a:p>
        </p:txBody>
      </p:sp>
      <p:pic>
        <p:nvPicPr>
          <p:cNvPr id="22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452320" y="3573016"/>
            <a:ext cx="459626" cy="864096"/>
          </a:xfrm>
          <a:prstGeom prst="rect">
            <a:avLst/>
          </a:prstGeom>
          <a:noFill/>
        </p:spPr>
      </p:pic>
      <p:pic>
        <p:nvPicPr>
          <p:cNvPr id="23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03848" y="620688"/>
            <a:ext cx="459626" cy="864096"/>
          </a:xfrm>
          <a:prstGeom prst="rect">
            <a:avLst/>
          </a:prstGeom>
          <a:noFill/>
        </p:spPr>
      </p:pic>
      <p:pic>
        <p:nvPicPr>
          <p:cNvPr id="24" name="Picture 4" descr="Military Plane Silhouette Clip Ar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236296" y="836712"/>
            <a:ext cx="1066784" cy="576065"/>
          </a:xfrm>
          <a:prstGeom prst="rect">
            <a:avLst/>
          </a:prstGeom>
          <a:noFill/>
        </p:spPr>
      </p:pic>
      <p:pic>
        <p:nvPicPr>
          <p:cNvPr id="25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987824" y="3717032"/>
            <a:ext cx="958575" cy="730589"/>
          </a:xfrm>
          <a:prstGeom prst="rect">
            <a:avLst/>
          </a:prstGeom>
          <a:noFill/>
        </p:spPr>
      </p:pic>
      <p:sp>
        <p:nvSpPr>
          <p:cNvPr id="26" name="TextBox 25"/>
          <p:cNvSpPr txBox="1"/>
          <p:nvPr/>
        </p:nvSpPr>
        <p:spPr>
          <a:xfrm>
            <a:off x="6660232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OCEANIA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6660232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OCEANIA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2411760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OCEANIA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2411760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OCEANIA</a:t>
            </a:r>
            <a:endParaRPr lang="en-US" sz="1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3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1412776"/>
            <a:ext cx="1584176" cy="1391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74" name="TextBox 13"/>
          <p:cNvSpPr txBox="1">
            <a:spLocks noChangeArrowheads="1"/>
          </p:cNvSpPr>
          <p:nvPr/>
        </p:nvSpPr>
        <p:spPr bwMode="auto">
          <a:xfrm>
            <a:off x="2627784" y="2852936"/>
            <a:ext cx="165576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sz="2400" b="1" dirty="0">
                <a:solidFill>
                  <a:srgbClr val="CC0099"/>
                </a:solidFill>
              </a:rPr>
              <a:t>FRIBATI</a:t>
            </a:r>
          </a:p>
        </p:txBody>
      </p:sp>
      <p:pic>
        <p:nvPicPr>
          <p:cNvPr id="15375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1484784"/>
            <a:ext cx="1781689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6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27784" y="4437112"/>
            <a:ext cx="1611655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7" name="Picture 1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04248" y="4365104"/>
            <a:ext cx="1767116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78" name="TextBox 17"/>
          <p:cNvSpPr txBox="1">
            <a:spLocks noChangeArrowheads="1"/>
          </p:cNvSpPr>
          <p:nvPr/>
        </p:nvSpPr>
        <p:spPr bwMode="auto">
          <a:xfrm>
            <a:off x="6876256" y="2780928"/>
            <a:ext cx="15843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sz="2400" b="1" dirty="0">
                <a:solidFill>
                  <a:srgbClr val="333300"/>
                </a:solidFill>
              </a:rPr>
              <a:t>GUYANA</a:t>
            </a:r>
          </a:p>
        </p:txBody>
      </p:sp>
      <p:sp>
        <p:nvSpPr>
          <p:cNvPr id="15379" name="TextBox 18"/>
          <p:cNvSpPr txBox="1">
            <a:spLocks noChangeArrowheads="1"/>
          </p:cNvSpPr>
          <p:nvPr/>
        </p:nvSpPr>
        <p:spPr bwMode="auto">
          <a:xfrm>
            <a:off x="2627784" y="5877272"/>
            <a:ext cx="15843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sz="2000" b="1" dirty="0">
                <a:solidFill>
                  <a:srgbClr val="333300"/>
                </a:solidFill>
              </a:rPr>
              <a:t>PERU</a:t>
            </a:r>
          </a:p>
        </p:txBody>
      </p:sp>
      <p:sp>
        <p:nvSpPr>
          <p:cNvPr id="15380" name="TextBox 19"/>
          <p:cNvSpPr txBox="1">
            <a:spLocks noChangeArrowheads="1"/>
          </p:cNvSpPr>
          <p:nvPr/>
        </p:nvSpPr>
        <p:spPr bwMode="auto">
          <a:xfrm>
            <a:off x="6876256" y="5733256"/>
            <a:ext cx="15843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sz="2400" b="1" dirty="0">
                <a:solidFill>
                  <a:srgbClr val="333300"/>
                </a:solidFill>
              </a:rPr>
              <a:t>AMAZON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79912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10 of 10</a:t>
            </a:r>
            <a:endParaRPr lang="en-US" sz="1200" b="1" dirty="0"/>
          </a:p>
        </p:txBody>
      </p:sp>
      <p:pic>
        <p:nvPicPr>
          <p:cNvPr id="15" name="Picture 4" descr="Military Plane Silhouette Clip Ar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87824" y="692696"/>
            <a:ext cx="1066784" cy="576065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8100392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 of 16</a:t>
            </a:r>
            <a:endParaRPr lang="en-US" sz="1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100392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3 of 16</a:t>
            </a:r>
            <a:endParaRPr lang="en-US" sz="12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3851920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2 of 16</a:t>
            </a:r>
            <a:endParaRPr lang="en-US" sz="1200" b="1" dirty="0"/>
          </a:p>
        </p:txBody>
      </p:sp>
      <p:pic>
        <p:nvPicPr>
          <p:cNvPr id="19" name="Picture 4" descr="Military Plane Silhouette Clip Ar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36296" y="3717032"/>
            <a:ext cx="1066784" cy="576065"/>
          </a:xfrm>
          <a:prstGeom prst="rect">
            <a:avLst/>
          </a:prstGeom>
          <a:noFill/>
        </p:spPr>
      </p:pic>
      <p:pic>
        <p:nvPicPr>
          <p:cNvPr id="20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236296" y="692696"/>
            <a:ext cx="958575" cy="730589"/>
          </a:xfrm>
          <a:prstGeom prst="rect">
            <a:avLst/>
          </a:prstGeom>
          <a:noFill/>
        </p:spPr>
      </p:pic>
      <p:pic>
        <p:nvPicPr>
          <p:cNvPr id="25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203848" y="3573016"/>
            <a:ext cx="459626" cy="864096"/>
          </a:xfrm>
          <a:prstGeom prst="rect">
            <a:avLst/>
          </a:prstGeom>
          <a:noFill/>
        </p:spPr>
      </p:pic>
      <p:sp>
        <p:nvSpPr>
          <p:cNvPr id="26" name="TextBox 25"/>
          <p:cNvSpPr txBox="1"/>
          <p:nvPr/>
        </p:nvSpPr>
        <p:spPr>
          <a:xfrm>
            <a:off x="2411760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OCEANIA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6660232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S. AMERICA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2411760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S. AMERICA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6660232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S. AMERICA</a:t>
            </a:r>
            <a:endParaRPr lang="en-US" sz="10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7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1556792"/>
            <a:ext cx="1800200" cy="1255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8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1556792"/>
            <a:ext cx="1785191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9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83768" y="4509120"/>
            <a:ext cx="1889794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400" name="Picture 1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04248" y="4509120"/>
            <a:ext cx="1778894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401" name="TextBox 16"/>
          <p:cNvSpPr txBox="1">
            <a:spLocks noChangeArrowheads="1"/>
          </p:cNvSpPr>
          <p:nvPr/>
        </p:nvSpPr>
        <p:spPr bwMode="auto">
          <a:xfrm>
            <a:off x="2555776" y="2852936"/>
            <a:ext cx="18002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sz="2000" b="1" dirty="0">
                <a:solidFill>
                  <a:srgbClr val="333300"/>
                </a:solidFill>
              </a:rPr>
              <a:t>DAHIA</a:t>
            </a:r>
          </a:p>
        </p:txBody>
      </p:sp>
      <p:sp>
        <p:nvSpPr>
          <p:cNvPr id="16402" name="TextBox 17"/>
          <p:cNvSpPr txBox="1">
            <a:spLocks noChangeArrowheads="1"/>
          </p:cNvSpPr>
          <p:nvPr/>
        </p:nvSpPr>
        <p:spPr bwMode="auto">
          <a:xfrm>
            <a:off x="6876256" y="2852936"/>
            <a:ext cx="16573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sz="2400" b="1" dirty="0">
                <a:solidFill>
                  <a:srgbClr val="333300"/>
                </a:solidFill>
              </a:rPr>
              <a:t>BOLIVIA</a:t>
            </a:r>
          </a:p>
        </p:txBody>
      </p:sp>
      <p:sp>
        <p:nvSpPr>
          <p:cNvPr id="16403" name="TextBox 18"/>
          <p:cNvSpPr txBox="1">
            <a:spLocks noChangeArrowheads="1"/>
          </p:cNvSpPr>
          <p:nvPr/>
        </p:nvSpPr>
        <p:spPr bwMode="auto">
          <a:xfrm>
            <a:off x="2555776" y="5517232"/>
            <a:ext cx="172878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sz="2000" b="1" dirty="0">
                <a:solidFill>
                  <a:srgbClr val="333300"/>
                </a:solidFill>
              </a:rPr>
              <a:t>CENTRAL BRAZIL</a:t>
            </a:r>
          </a:p>
        </p:txBody>
      </p:sp>
      <p:sp>
        <p:nvSpPr>
          <p:cNvPr id="16404" name="TextBox 19"/>
          <p:cNvSpPr txBox="1">
            <a:spLocks noChangeArrowheads="1"/>
          </p:cNvSpPr>
          <p:nvPr/>
        </p:nvSpPr>
        <p:spPr bwMode="auto">
          <a:xfrm>
            <a:off x="6876256" y="5805264"/>
            <a:ext cx="16573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sz="2000" b="1" dirty="0">
                <a:solidFill>
                  <a:srgbClr val="333300"/>
                </a:solidFill>
              </a:rPr>
              <a:t>PARAGUAY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00392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7 of 16</a:t>
            </a:r>
            <a:endParaRPr lang="en-US" sz="1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8100392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5 of 16</a:t>
            </a:r>
            <a:endParaRPr lang="en-US" sz="1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851920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4 of 16</a:t>
            </a:r>
            <a:endParaRPr lang="en-US" sz="1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851920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6 of 16</a:t>
            </a:r>
            <a:endParaRPr lang="en-US" sz="1200" b="1" dirty="0"/>
          </a:p>
        </p:txBody>
      </p:sp>
      <p:pic>
        <p:nvPicPr>
          <p:cNvPr id="18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87824" y="692696"/>
            <a:ext cx="958575" cy="730589"/>
          </a:xfrm>
          <a:prstGeom prst="rect">
            <a:avLst/>
          </a:prstGeom>
          <a:noFill/>
        </p:spPr>
      </p:pic>
      <p:pic>
        <p:nvPicPr>
          <p:cNvPr id="19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452320" y="620688"/>
            <a:ext cx="459626" cy="864096"/>
          </a:xfrm>
          <a:prstGeom prst="rect">
            <a:avLst/>
          </a:prstGeom>
          <a:noFill/>
        </p:spPr>
      </p:pic>
      <p:pic>
        <p:nvPicPr>
          <p:cNvPr id="20" name="Picture 4" descr="Military Plane Silhouette Clip Art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059832" y="3789040"/>
            <a:ext cx="1066784" cy="576065"/>
          </a:xfrm>
          <a:prstGeom prst="rect">
            <a:avLst/>
          </a:prstGeom>
          <a:noFill/>
        </p:spPr>
      </p:pic>
      <p:pic>
        <p:nvPicPr>
          <p:cNvPr id="25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36296" y="3717032"/>
            <a:ext cx="958575" cy="730589"/>
          </a:xfrm>
          <a:prstGeom prst="rect">
            <a:avLst/>
          </a:prstGeom>
          <a:noFill/>
        </p:spPr>
      </p:pic>
      <p:sp>
        <p:nvSpPr>
          <p:cNvPr id="26" name="TextBox 25"/>
          <p:cNvSpPr txBox="1"/>
          <p:nvPr/>
        </p:nvSpPr>
        <p:spPr>
          <a:xfrm>
            <a:off x="6660232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S. AMERICA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6660232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S. AMERICA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2411760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S. AMERICA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2411760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S. AMERICA</a:t>
            </a:r>
            <a:endParaRPr lang="en-US" sz="1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7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1556792"/>
            <a:ext cx="1606202" cy="1229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8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1556792"/>
            <a:ext cx="1774643" cy="1224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9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83768" y="4509120"/>
            <a:ext cx="1916319" cy="1271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20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04248" y="4437112"/>
            <a:ext cx="856850" cy="1660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21" name="TextBox 12"/>
          <p:cNvSpPr txBox="1">
            <a:spLocks noChangeArrowheads="1"/>
          </p:cNvSpPr>
          <p:nvPr/>
        </p:nvSpPr>
        <p:spPr bwMode="auto">
          <a:xfrm>
            <a:off x="2483768" y="2852936"/>
            <a:ext cx="18716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sz="1600" b="1" dirty="0">
                <a:solidFill>
                  <a:srgbClr val="333300"/>
                </a:solidFill>
              </a:rPr>
              <a:t>SOUTH</a:t>
            </a:r>
            <a:r>
              <a:rPr lang="en-GB" sz="1600" dirty="0"/>
              <a:t> </a:t>
            </a:r>
            <a:r>
              <a:rPr lang="en-GB" sz="1600" b="1" dirty="0">
                <a:solidFill>
                  <a:srgbClr val="333300"/>
                </a:solidFill>
              </a:rPr>
              <a:t>BRAZIL</a:t>
            </a:r>
          </a:p>
        </p:txBody>
      </p:sp>
      <p:sp>
        <p:nvSpPr>
          <p:cNvPr id="17422" name="TextBox 13"/>
          <p:cNvSpPr txBox="1">
            <a:spLocks noChangeArrowheads="1"/>
          </p:cNvSpPr>
          <p:nvPr/>
        </p:nvSpPr>
        <p:spPr bwMode="auto">
          <a:xfrm>
            <a:off x="6804248" y="2780928"/>
            <a:ext cx="16573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sz="2400" b="1" dirty="0">
                <a:solidFill>
                  <a:srgbClr val="333300"/>
                </a:solidFill>
              </a:rPr>
              <a:t>SALTA</a:t>
            </a:r>
          </a:p>
        </p:txBody>
      </p:sp>
      <p:sp>
        <p:nvSpPr>
          <p:cNvPr id="17423" name="TextBox 14"/>
          <p:cNvSpPr txBox="1">
            <a:spLocks noChangeArrowheads="1"/>
          </p:cNvSpPr>
          <p:nvPr/>
        </p:nvSpPr>
        <p:spPr bwMode="auto">
          <a:xfrm>
            <a:off x="2483768" y="5805264"/>
            <a:ext cx="187223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solidFill>
                  <a:srgbClr val="333300"/>
                </a:solidFill>
              </a:rPr>
              <a:t>URAGUAY</a:t>
            </a:r>
          </a:p>
        </p:txBody>
      </p:sp>
      <p:sp>
        <p:nvSpPr>
          <p:cNvPr id="17424" name="TextBox 16"/>
          <p:cNvSpPr txBox="1">
            <a:spLocks noChangeArrowheads="1"/>
          </p:cNvSpPr>
          <p:nvPr/>
        </p:nvSpPr>
        <p:spPr bwMode="auto">
          <a:xfrm rot="16200000">
            <a:off x="7318097" y="5075391"/>
            <a:ext cx="165576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sz="2800" b="1" dirty="0">
                <a:solidFill>
                  <a:srgbClr val="333300"/>
                </a:solidFill>
              </a:rPr>
              <a:t>CHILE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028384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11 of 16</a:t>
            </a:r>
            <a:endParaRPr lang="en-US" sz="1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851920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8 of 16</a:t>
            </a:r>
            <a:endParaRPr lang="en-US" sz="1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100392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9 of 16</a:t>
            </a:r>
            <a:endParaRPr lang="en-US" sz="12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3779912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10 of 16</a:t>
            </a:r>
            <a:endParaRPr lang="en-US" sz="1200" b="1" dirty="0"/>
          </a:p>
        </p:txBody>
      </p:sp>
      <p:pic>
        <p:nvPicPr>
          <p:cNvPr id="22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452320" y="3573016"/>
            <a:ext cx="459626" cy="864096"/>
          </a:xfrm>
          <a:prstGeom prst="rect">
            <a:avLst/>
          </a:prstGeom>
          <a:noFill/>
        </p:spPr>
      </p:pic>
      <p:pic>
        <p:nvPicPr>
          <p:cNvPr id="23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03848" y="692696"/>
            <a:ext cx="459626" cy="864096"/>
          </a:xfrm>
          <a:prstGeom prst="rect">
            <a:avLst/>
          </a:prstGeom>
          <a:noFill/>
        </p:spPr>
      </p:pic>
      <p:pic>
        <p:nvPicPr>
          <p:cNvPr id="24" name="Picture 4" descr="Military Plane Silhouette Clip Ar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236296" y="836712"/>
            <a:ext cx="1066784" cy="576065"/>
          </a:xfrm>
          <a:prstGeom prst="rect">
            <a:avLst/>
          </a:prstGeom>
          <a:noFill/>
        </p:spPr>
      </p:pic>
      <p:pic>
        <p:nvPicPr>
          <p:cNvPr id="25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987824" y="3645024"/>
            <a:ext cx="958575" cy="730589"/>
          </a:xfrm>
          <a:prstGeom prst="rect">
            <a:avLst/>
          </a:prstGeom>
          <a:noFill/>
        </p:spPr>
      </p:pic>
      <p:sp>
        <p:nvSpPr>
          <p:cNvPr id="26" name="TextBox 25"/>
          <p:cNvSpPr txBox="1"/>
          <p:nvPr/>
        </p:nvSpPr>
        <p:spPr>
          <a:xfrm>
            <a:off x="6660232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S. AMERICA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2411760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S. AMERICA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6660232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S. AMERICA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2411760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S. AMERICA</a:t>
            </a:r>
            <a:endParaRPr lang="en-US" sz="1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5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1628800"/>
            <a:ext cx="1704366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6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2240" y="1556792"/>
            <a:ext cx="1855788" cy="1173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7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99792" y="4437112"/>
            <a:ext cx="1512168" cy="132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8" name="Picture 1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48264" y="4437112"/>
            <a:ext cx="1460462" cy="1367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49" name="TextBox 16"/>
          <p:cNvSpPr txBox="1">
            <a:spLocks noChangeArrowheads="1"/>
          </p:cNvSpPr>
          <p:nvPr/>
        </p:nvSpPr>
        <p:spPr bwMode="auto">
          <a:xfrm>
            <a:off x="2483768" y="2636912"/>
            <a:ext cx="18722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solidFill>
                  <a:srgbClr val="333300"/>
                </a:solidFill>
              </a:rPr>
              <a:t>ARGENTINA</a:t>
            </a:r>
          </a:p>
        </p:txBody>
      </p:sp>
      <p:sp>
        <p:nvSpPr>
          <p:cNvPr id="18450" name="TextBox 17"/>
          <p:cNvSpPr txBox="1">
            <a:spLocks noChangeArrowheads="1"/>
          </p:cNvSpPr>
          <p:nvPr/>
        </p:nvSpPr>
        <p:spPr bwMode="auto">
          <a:xfrm>
            <a:off x="6732240" y="2852936"/>
            <a:ext cx="187223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333300"/>
                </a:solidFill>
              </a:rPr>
              <a:t>SANTA CRUZ</a:t>
            </a:r>
          </a:p>
        </p:txBody>
      </p:sp>
      <p:sp>
        <p:nvSpPr>
          <p:cNvPr id="18451" name="TextBox 18"/>
          <p:cNvSpPr txBox="1">
            <a:spLocks noChangeArrowheads="1"/>
          </p:cNvSpPr>
          <p:nvPr/>
        </p:nvSpPr>
        <p:spPr bwMode="auto">
          <a:xfrm>
            <a:off x="2339752" y="5805264"/>
            <a:ext cx="223224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rgbClr val="333300"/>
                </a:solidFill>
              </a:rPr>
              <a:t>FALKLAND ISLANDS</a:t>
            </a:r>
          </a:p>
        </p:txBody>
      </p:sp>
      <p:sp>
        <p:nvSpPr>
          <p:cNvPr id="18452" name="TextBox 19"/>
          <p:cNvSpPr txBox="1">
            <a:spLocks noChangeArrowheads="1"/>
          </p:cNvSpPr>
          <p:nvPr/>
        </p:nvSpPr>
        <p:spPr bwMode="auto">
          <a:xfrm>
            <a:off x="6516216" y="5805264"/>
            <a:ext cx="23042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333300"/>
                </a:solidFill>
              </a:rPr>
              <a:t>SOUTH</a:t>
            </a:r>
            <a:r>
              <a:rPr lang="en-GB" dirty="0">
                <a:solidFill>
                  <a:srgbClr val="333300"/>
                </a:solidFill>
              </a:rPr>
              <a:t> </a:t>
            </a:r>
            <a:r>
              <a:rPr lang="en-GB" b="1" dirty="0">
                <a:solidFill>
                  <a:srgbClr val="333300"/>
                </a:solidFill>
              </a:rPr>
              <a:t>GEORGIA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028384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15 of 16</a:t>
            </a:r>
            <a:endParaRPr lang="en-US" sz="1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779912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12 of 16</a:t>
            </a:r>
            <a:endParaRPr lang="en-US" sz="1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028384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13 of 16</a:t>
            </a:r>
            <a:endParaRPr lang="en-US" sz="1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779912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14 of 16</a:t>
            </a:r>
            <a:endParaRPr lang="en-US" sz="1200" b="1" dirty="0"/>
          </a:p>
        </p:txBody>
      </p:sp>
      <p:pic>
        <p:nvPicPr>
          <p:cNvPr id="18" name="Picture 4" descr="Military Plane Silhouette Clip Ar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36296" y="3717032"/>
            <a:ext cx="1066784" cy="576065"/>
          </a:xfrm>
          <a:prstGeom prst="rect">
            <a:avLst/>
          </a:prstGeom>
          <a:noFill/>
        </p:spPr>
      </p:pic>
      <p:pic>
        <p:nvPicPr>
          <p:cNvPr id="19" name="Picture 4" descr="Military Plane Silhouette Clip Ar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87824" y="836712"/>
            <a:ext cx="1066784" cy="576065"/>
          </a:xfrm>
          <a:prstGeom prst="rect">
            <a:avLst/>
          </a:prstGeom>
          <a:noFill/>
        </p:spPr>
      </p:pic>
      <p:pic>
        <p:nvPicPr>
          <p:cNvPr id="20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236296" y="692696"/>
            <a:ext cx="958575" cy="730589"/>
          </a:xfrm>
          <a:prstGeom prst="rect">
            <a:avLst/>
          </a:prstGeom>
          <a:noFill/>
        </p:spPr>
      </p:pic>
      <p:pic>
        <p:nvPicPr>
          <p:cNvPr id="25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203848" y="3573016"/>
            <a:ext cx="459626" cy="864096"/>
          </a:xfrm>
          <a:prstGeom prst="rect">
            <a:avLst/>
          </a:prstGeom>
          <a:noFill/>
        </p:spPr>
      </p:pic>
      <p:sp>
        <p:nvSpPr>
          <p:cNvPr id="26" name="TextBox 25"/>
          <p:cNvSpPr txBox="1"/>
          <p:nvPr/>
        </p:nvSpPr>
        <p:spPr>
          <a:xfrm>
            <a:off x="6660232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S. AMERICA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2411760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S. AMERICA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6660232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S. AMERICA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2411760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S. AMERICA</a:t>
            </a:r>
            <a:endParaRPr lang="en-US" sz="10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9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1556792"/>
            <a:ext cx="1584176" cy="1197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70" name="TextBox 13"/>
          <p:cNvSpPr txBox="1">
            <a:spLocks noChangeArrowheads="1"/>
          </p:cNvSpPr>
          <p:nvPr/>
        </p:nvSpPr>
        <p:spPr bwMode="auto">
          <a:xfrm>
            <a:off x="2411760" y="2780928"/>
            <a:ext cx="20162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sz="1400" b="1" dirty="0">
                <a:solidFill>
                  <a:srgbClr val="333300"/>
                </a:solidFill>
              </a:rPr>
              <a:t>SOUTH SANDWICH ISLANDS</a:t>
            </a:r>
          </a:p>
        </p:txBody>
      </p:sp>
      <p:pic>
        <p:nvPicPr>
          <p:cNvPr id="19471" name="Picture 1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2240" y="1700808"/>
            <a:ext cx="1920039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72" name="Picture 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55776" y="4437112"/>
            <a:ext cx="1713478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73" name="Picture 1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20272" y="4365104"/>
            <a:ext cx="1296144" cy="1439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74" name="TextBox 17"/>
          <p:cNvSpPr txBox="1">
            <a:spLocks noChangeArrowheads="1"/>
          </p:cNvSpPr>
          <p:nvPr/>
        </p:nvSpPr>
        <p:spPr bwMode="auto">
          <a:xfrm>
            <a:off x="6804248" y="2780928"/>
            <a:ext cx="16573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sz="2000" b="1" dirty="0">
                <a:solidFill>
                  <a:srgbClr val="9A2658"/>
                </a:solidFill>
              </a:rPr>
              <a:t>ICELAND</a:t>
            </a:r>
          </a:p>
        </p:txBody>
      </p:sp>
      <p:sp>
        <p:nvSpPr>
          <p:cNvPr id="19475" name="TextBox 18"/>
          <p:cNvSpPr txBox="1">
            <a:spLocks noChangeArrowheads="1"/>
          </p:cNvSpPr>
          <p:nvPr/>
        </p:nvSpPr>
        <p:spPr bwMode="auto">
          <a:xfrm>
            <a:off x="2411760" y="5805264"/>
            <a:ext cx="20162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9A2658"/>
                </a:solidFill>
              </a:rPr>
              <a:t>GREAT BRITAIN</a:t>
            </a:r>
          </a:p>
        </p:txBody>
      </p:sp>
      <p:sp>
        <p:nvSpPr>
          <p:cNvPr id="19476" name="TextBox 19"/>
          <p:cNvSpPr txBox="1">
            <a:spLocks noChangeArrowheads="1"/>
          </p:cNvSpPr>
          <p:nvPr/>
        </p:nvSpPr>
        <p:spPr bwMode="auto">
          <a:xfrm>
            <a:off x="6948264" y="5805264"/>
            <a:ext cx="143986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sz="2000" b="1" dirty="0">
                <a:solidFill>
                  <a:srgbClr val="9A2658"/>
                </a:solidFill>
              </a:rPr>
              <a:t>NORWAY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79912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16 of 16</a:t>
            </a:r>
            <a:endParaRPr lang="en-US" sz="1200" b="1" dirty="0"/>
          </a:p>
        </p:txBody>
      </p:sp>
      <p:pic>
        <p:nvPicPr>
          <p:cNvPr id="15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87824" y="692696"/>
            <a:ext cx="958575" cy="730589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8100392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 of 19</a:t>
            </a:r>
            <a:endParaRPr lang="en-US" sz="12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851920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2 of 19</a:t>
            </a:r>
            <a:endParaRPr lang="en-US" sz="1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8100392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3 of 19</a:t>
            </a:r>
            <a:endParaRPr lang="en-US" sz="1200" b="1" dirty="0"/>
          </a:p>
        </p:txBody>
      </p:sp>
      <p:pic>
        <p:nvPicPr>
          <p:cNvPr id="26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452320" y="764704"/>
            <a:ext cx="459626" cy="864096"/>
          </a:xfrm>
          <a:prstGeom prst="rect">
            <a:avLst/>
          </a:prstGeom>
          <a:noFill/>
        </p:spPr>
      </p:pic>
      <p:pic>
        <p:nvPicPr>
          <p:cNvPr id="27" name="Picture 4" descr="Military Plane Silhouette Clip Art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987824" y="3789040"/>
            <a:ext cx="1066784" cy="576065"/>
          </a:xfrm>
          <a:prstGeom prst="rect">
            <a:avLst/>
          </a:prstGeom>
          <a:noFill/>
        </p:spPr>
      </p:pic>
      <p:pic>
        <p:nvPicPr>
          <p:cNvPr id="28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36296" y="3573016"/>
            <a:ext cx="958575" cy="730589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2411760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S. AMERICA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6660232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EUROPE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6660232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EUROPE</a:t>
            </a:r>
            <a:endParaRPr lang="en-US" sz="1000" dirty="0"/>
          </a:p>
        </p:txBody>
      </p:sp>
      <p:sp>
        <p:nvSpPr>
          <p:cNvPr id="32" name="TextBox 31"/>
          <p:cNvSpPr txBox="1"/>
          <p:nvPr/>
        </p:nvSpPr>
        <p:spPr>
          <a:xfrm>
            <a:off x="2411760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EUROPE</a:t>
            </a:r>
            <a:endParaRPr lang="en-US" sz="10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5816" y="1484784"/>
            <a:ext cx="1045681" cy="1414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20272" y="1412776"/>
            <a:ext cx="1295920" cy="1445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9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83768" y="4725144"/>
            <a:ext cx="1871662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9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04248" y="4509120"/>
            <a:ext cx="1740393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94" name="TextBox 21"/>
          <p:cNvSpPr txBox="1">
            <a:spLocks noChangeArrowheads="1"/>
          </p:cNvSpPr>
          <p:nvPr/>
        </p:nvSpPr>
        <p:spPr bwMode="auto">
          <a:xfrm>
            <a:off x="2483768" y="2852936"/>
            <a:ext cx="18722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rgbClr val="9A2658"/>
                </a:solidFill>
              </a:rPr>
              <a:t>SWEDEN</a:t>
            </a:r>
          </a:p>
        </p:txBody>
      </p:sp>
      <p:sp>
        <p:nvSpPr>
          <p:cNvPr id="20495" name="TextBox 22"/>
          <p:cNvSpPr txBox="1">
            <a:spLocks noChangeArrowheads="1"/>
          </p:cNvSpPr>
          <p:nvPr/>
        </p:nvSpPr>
        <p:spPr bwMode="auto">
          <a:xfrm>
            <a:off x="6588224" y="2852936"/>
            <a:ext cx="21602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rgbClr val="9A2658"/>
                </a:solidFill>
              </a:rPr>
              <a:t>FINLAND</a:t>
            </a:r>
          </a:p>
        </p:txBody>
      </p:sp>
      <p:sp>
        <p:nvSpPr>
          <p:cNvPr id="20496" name="TextBox 23"/>
          <p:cNvSpPr txBox="1">
            <a:spLocks noChangeArrowheads="1"/>
          </p:cNvSpPr>
          <p:nvPr/>
        </p:nvSpPr>
        <p:spPr bwMode="auto">
          <a:xfrm>
            <a:off x="2483768" y="5661248"/>
            <a:ext cx="194421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sz="2200" b="1" dirty="0">
                <a:solidFill>
                  <a:srgbClr val="9A2658"/>
                </a:solidFill>
              </a:rPr>
              <a:t>SVALBARD</a:t>
            </a:r>
          </a:p>
        </p:txBody>
      </p:sp>
      <p:sp>
        <p:nvSpPr>
          <p:cNvPr id="20497" name="TextBox 24"/>
          <p:cNvSpPr txBox="1">
            <a:spLocks noChangeArrowheads="1"/>
          </p:cNvSpPr>
          <p:nvPr/>
        </p:nvSpPr>
        <p:spPr bwMode="auto">
          <a:xfrm>
            <a:off x="6804248" y="5805264"/>
            <a:ext cx="172819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solidFill>
                  <a:srgbClr val="9A2658"/>
                </a:solidFill>
              </a:rPr>
              <a:t>LITHUANIA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00392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7 of 19</a:t>
            </a:r>
            <a:endParaRPr lang="en-US" sz="1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851920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4 of 19</a:t>
            </a:r>
            <a:endParaRPr lang="en-US" sz="1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851920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6 of 19</a:t>
            </a:r>
            <a:endParaRPr lang="en-US" sz="1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100392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5 of 19</a:t>
            </a:r>
            <a:endParaRPr lang="en-US" sz="1200" b="1" dirty="0"/>
          </a:p>
        </p:txBody>
      </p:sp>
      <p:pic>
        <p:nvPicPr>
          <p:cNvPr id="22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03848" y="548680"/>
            <a:ext cx="459626" cy="864096"/>
          </a:xfrm>
          <a:prstGeom prst="rect">
            <a:avLst/>
          </a:prstGeom>
          <a:noFill/>
        </p:spPr>
      </p:pic>
      <p:pic>
        <p:nvPicPr>
          <p:cNvPr id="23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452320" y="3645024"/>
            <a:ext cx="459626" cy="864096"/>
          </a:xfrm>
          <a:prstGeom prst="rect">
            <a:avLst/>
          </a:prstGeom>
          <a:noFill/>
        </p:spPr>
      </p:pic>
      <p:pic>
        <p:nvPicPr>
          <p:cNvPr id="24" name="Picture 4" descr="Military Plane Silhouette Clip Ar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236296" y="764704"/>
            <a:ext cx="1066784" cy="576065"/>
          </a:xfrm>
          <a:prstGeom prst="rect">
            <a:avLst/>
          </a:prstGeom>
          <a:noFill/>
        </p:spPr>
      </p:pic>
      <p:pic>
        <p:nvPicPr>
          <p:cNvPr id="25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987824" y="3789040"/>
            <a:ext cx="958575" cy="730589"/>
          </a:xfrm>
          <a:prstGeom prst="rect">
            <a:avLst/>
          </a:prstGeom>
          <a:noFill/>
        </p:spPr>
      </p:pic>
      <p:sp>
        <p:nvSpPr>
          <p:cNvPr id="26" name="TextBox 25"/>
          <p:cNvSpPr txBox="1"/>
          <p:nvPr/>
        </p:nvSpPr>
        <p:spPr>
          <a:xfrm>
            <a:off x="6660232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EUROPE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2411760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EUROPE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2411760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EUROPE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6660232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EUROPE</a:t>
            </a:r>
            <a:endParaRPr lang="en-US" sz="1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82" name="Text Box 16"/>
          <p:cNvSpPr txBox="1">
            <a:spLocks noChangeArrowheads="1"/>
          </p:cNvSpPr>
          <p:nvPr/>
        </p:nvSpPr>
        <p:spPr bwMode="auto">
          <a:xfrm>
            <a:off x="2555776" y="2780928"/>
            <a:ext cx="17359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  <a:cs typeface="Times New Roman" pitchFamily="18" charset="0"/>
              </a:rPr>
              <a:t>MONTANA</a:t>
            </a:r>
            <a:endParaRPr lang="en-US" sz="2400" b="1" dirty="0">
              <a:solidFill>
                <a:srgbClr val="002060"/>
              </a:solidFill>
              <a:cs typeface="Times New Roman" pitchFamily="18" charset="0"/>
            </a:endParaRPr>
          </a:p>
        </p:txBody>
      </p:sp>
      <p:sp>
        <p:nvSpPr>
          <p:cNvPr id="3083" name="Text Box 17"/>
          <p:cNvSpPr txBox="1">
            <a:spLocks noChangeArrowheads="1"/>
          </p:cNvSpPr>
          <p:nvPr/>
        </p:nvSpPr>
        <p:spPr bwMode="auto">
          <a:xfrm>
            <a:off x="6660232" y="2924944"/>
            <a:ext cx="202483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sz="1400" b="1" dirty="0">
                <a:solidFill>
                  <a:srgbClr val="002060"/>
                </a:solidFill>
                <a:cs typeface="Times New Roman" pitchFamily="18" charset="0"/>
              </a:rPr>
              <a:t>SOUTHWESTERN </a:t>
            </a:r>
            <a:r>
              <a:rPr lang="en-GB" sz="1400" b="1" dirty="0" smtClean="0">
                <a:solidFill>
                  <a:srgbClr val="002060"/>
                </a:solidFill>
                <a:cs typeface="Times New Roman" pitchFamily="18" charset="0"/>
              </a:rPr>
              <a:t>US</a:t>
            </a:r>
            <a:endParaRPr lang="en-US" sz="1400" b="1" dirty="0">
              <a:solidFill>
                <a:srgbClr val="002060"/>
              </a:solidFill>
              <a:cs typeface="Times New Roman" pitchFamily="18" charset="0"/>
            </a:endParaRPr>
          </a:p>
        </p:txBody>
      </p:sp>
      <p:sp>
        <p:nvSpPr>
          <p:cNvPr id="3084" name="Text Box 18"/>
          <p:cNvSpPr txBox="1">
            <a:spLocks noChangeArrowheads="1"/>
          </p:cNvSpPr>
          <p:nvPr/>
        </p:nvSpPr>
        <p:spPr bwMode="auto">
          <a:xfrm>
            <a:off x="2555776" y="5877272"/>
            <a:ext cx="18347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002060"/>
                </a:solidFill>
                <a:cs typeface="Times New Roman" pitchFamily="18" charset="0"/>
              </a:rPr>
              <a:t>CENTRAL USA</a:t>
            </a:r>
            <a:endParaRPr lang="en-US" b="1" dirty="0">
              <a:solidFill>
                <a:srgbClr val="002060"/>
              </a:solidFill>
              <a:cs typeface="Times New Roman" pitchFamily="18" charset="0"/>
            </a:endParaRPr>
          </a:p>
        </p:txBody>
      </p:sp>
      <p:sp>
        <p:nvSpPr>
          <p:cNvPr id="3085" name="Text Box 19"/>
          <p:cNvSpPr txBox="1">
            <a:spLocks noChangeArrowheads="1"/>
          </p:cNvSpPr>
          <p:nvPr/>
        </p:nvSpPr>
        <p:spPr bwMode="auto">
          <a:xfrm>
            <a:off x="6588224" y="5877272"/>
            <a:ext cx="21595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solidFill>
                  <a:srgbClr val="002060"/>
                </a:solidFill>
                <a:cs typeface="Times New Roman" pitchFamily="18" charset="0"/>
              </a:rPr>
              <a:t>MID EASTERN US</a:t>
            </a:r>
            <a:endParaRPr lang="en-US" b="1" dirty="0">
              <a:solidFill>
                <a:srgbClr val="002060"/>
              </a:solidFill>
              <a:cs typeface="Times New Roman" pitchFamily="18" charset="0"/>
            </a:endParaRPr>
          </a:p>
        </p:txBody>
      </p:sp>
      <p:pic>
        <p:nvPicPr>
          <p:cNvPr id="3089" name="Picture 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2240" y="1556792"/>
            <a:ext cx="1915016" cy="1224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90" name="Picture 1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27784" y="1556792"/>
            <a:ext cx="1605891" cy="1152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91" name="Picture 1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27784" y="4437112"/>
            <a:ext cx="1623710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92" name="Picture 1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92280" y="4437112"/>
            <a:ext cx="1243628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03848" y="3573016"/>
            <a:ext cx="459626" cy="864096"/>
          </a:xfrm>
          <a:prstGeom prst="rect">
            <a:avLst/>
          </a:prstGeom>
          <a:noFill/>
        </p:spPr>
      </p:pic>
      <p:pic>
        <p:nvPicPr>
          <p:cNvPr id="15" name="Picture 4" descr="Military Plane Silhouette Clip Ar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987824" y="836712"/>
            <a:ext cx="1066784" cy="576065"/>
          </a:xfrm>
          <a:prstGeom prst="rect">
            <a:avLst/>
          </a:prstGeom>
          <a:noFill/>
        </p:spPr>
      </p:pic>
      <p:pic>
        <p:nvPicPr>
          <p:cNvPr id="16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236296" y="692696"/>
            <a:ext cx="958575" cy="730589"/>
          </a:xfrm>
          <a:prstGeom prst="rect">
            <a:avLst/>
          </a:prstGeom>
          <a:noFill/>
        </p:spPr>
      </p:pic>
      <p:pic>
        <p:nvPicPr>
          <p:cNvPr id="17" name="Picture 4" descr="Military Plane Silhouette Clip Ar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236296" y="3717032"/>
            <a:ext cx="1066784" cy="576065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3851920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5 of 12</a:t>
            </a:r>
            <a:endParaRPr lang="en-US" sz="1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8100392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6 of 12</a:t>
            </a:r>
            <a:endParaRPr lang="en-US" sz="12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851920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7 of 12</a:t>
            </a:r>
            <a:endParaRPr lang="en-US" sz="1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8100392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8 of 12</a:t>
            </a:r>
            <a:endParaRPr lang="en-US" sz="12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2411760" y="404664"/>
            <a:ext cx="1512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N. AMERICA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6660232" y="404664"/>
            <a:ext cx="1512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N. AMERICA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2411760" y="3356992"/>
            <a:ext cx="1512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N. AMERICA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6660232" y="3356992"/>
            <a:ext cx="1512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N. AMERICA</a:t>
            </a:r>
            <a:endParaRPr lang="en-US" sz="1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1628800"/>
            <a:ext cx="1939298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2240" y="1772816"/>
            <a:ext cx="1863207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7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55776" y="4581128"/>
            <a:ext cx="1717944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8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76256" y="4293096"/>
            <a:ext cx="1569575" cy="1440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9" name="TextBox 16"/>
          <p:cNvSpPr txBox="1">
            <a:spLocks noChangeArrowheads="1"/>
          </p:cNvSpPr>
          <p:nvPr/>
        </p:nvSpPr>
        <p:spPr bwMode="auto">
          <a:xfrm>
            <a:off x="2483768" y="2852936"/>
            <a:ext cx="18722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rgbClr val="9A2658"/>
                </a:solidFill>
              </a:rPr>
              <a:t>BELARUS</a:t>
            </a:r>
          </a:p>
        </p:txBody>
      </p:sp>
      <p:sp>
        <p:nvSpPr>
          <p:cNvPr id="21520" name="TextBox 17"/>
          <p:cNvSpPr txBox="1">
            <a:spLocks noChangeArrowheads="1"/>
          </p:cNvSpPr>
          <p:nvPr/>
        </p:nvSpPr>
        <p:spPr bwMode="auto">
          <a:xfrm>
            <a:off x="6732240" y="2708920"/>
            <a:ext cx="1800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solidFill>
                  <a:srgbClr val="9A2658"/>
                </a:solidFill>
              </a:rPr>
              <a:t>UKRAINE</a:t>
            </a:r>
          </a:p>
        </p:txBody>
      </p:sp>
      <p:sp>
        <p:nvSpPr>
          <p:cNvPr id="21521" name="TextBox 18"/>
          <p:cNvSpPr txBox="1">
            <a:spLocks noChangeArrowheads="1"/>
          </p:cNvSpPr>
          <p:nvPr/>
        </p:nvSpPr>
        <p:spPr bwMode="auto">
          <a:xfrm>
            <a:off x="2555776" y="5733256"/>
            <a:ext cx="16573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sz="2400" b="1" dirty="0">
                <a:solidFill>
                  <a:srgbClr val="9A2658"/>
                </a:solidFill>
              </a:rPr>
              <a:t>POLAND</a:t>
            </a:r>
          </a:p>
        </p:txBody>
      </p:sp>
      <p:sp>
        <p:nvSpPr>
          <p:cNvPr id="21522" name="TextBox 19"/>
          <p:cNvSpPr txBox="1">
            <a:spLocks noChangeArrowheads="1"/>
          </p:cNvSpPr>
          <p:nvPr/>
        </p:nvSpPr>
        <p:spPr bwMode="auto">
          <a:xfrm>
            <a:off x="6804248" y="5733256"/>
            <a:ext cx="17287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sz="2400" b="1" dirty="0">
                <a:solidFill>
                  <a:srgbClr val="9A2658"/>
                </a:solidFill>
              </a:rPr>
              <a:t>ROMANIA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28384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11 of 19</a:t>
            </a:r>
            <a:endParaRPr lang="en-US" sz="1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851920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8 of 19</a:t>
            </a:r>
            <a:endParaRPr lang="en-US" sz="1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779912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10 of 19</a:t>
            </a:r>
            <a:endParaRPr lang="en-US" sz="12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100392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9 of 19</a:t>
            </a:r>
            <a:endParaRPr lang="en-US" sz="1200" b="1" dirty="0"/>
          </a:p>
        </p:txBody>
      </p:sp>
      <p:pic>
        <p:nvPicPr>
          <p:cNvPr id="23" name="Picture 4" descr="Military Plane Silhouette Clip Ar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87824" y="908720"/>
            <a:ext cx="1066784" cy="576065"/>
          </a:xfrm>
          <a:prstGeom prst="rect">
            <a:avLst/>
          </a:prstGeom>
          <a:noFill/>
        </p:spPr>
      </p:pic>
      <p:pic>
        <p:nvPicPr>
          <p:cNvPr id="24" name="Picture 4" descr="Military Plane Silhouette Clip Ar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36296" y="3645024"/>
            <a:ext cx="1066784" cy="576065"/>
          </a:xfrm>
          <a:prstGeom prst="rect">
            <a:avLst/>
          </a:prstGeom>
          <a:noFill/>
        </p:spPr>
      </p:pic>
      <p:pic>
        <p:nvPicPr>
          <p:cNvPr id="25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03848" y="3645024"/>
            <a:ext cx="459626" cy="864096"/>
          </a:xfrm>
          <a:prstGeom prst="rect">
            <a:avLst/>
          </a:prstGeom>
          <a:noFill/>
        </p:spPr>
      </p:pic>
      <p:pic>
        <p:nvPicPr>
          <p:cNvPr id="26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236296" y="836712"/>
            <a:ext cx="958575" cy="730589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6660232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EUROPE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6660232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EUROPE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2411760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EUROPE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2411760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EUROPE</a:t>
            </a:r>
            <a:endParaRPr lang="en-US" sz="10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1556792"/>
            <a:ext cx="1546632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48264" y="1484784"/>
            <a:ext cx="1440161" cy="1380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9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55776" y="4437112"/>
            <a:ext cx="1770931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40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04248" y="4581128"/>
            <a:ext cx="1704635" cy="100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41" name="TextBox 15"/>
          <p:cNvSpPr txBox="1">
            <a:spLocks noChangeArrowheads="1"/>
          </p:cNvSpPr>
          <p:nvPr/>
        </p:nvSpPr>
        <p:spPr bwMode="auto">
          <a:xfrm>
            <a:off x="2267744" y="2924944"/>
            <a:ext cx="230425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rgbClr val="9A2658"/>
                </a:solidFill>
              </a:rPr>
              <a:t>CENTRAL</a:t>
            </a:r>
            <a:r>
              <a:rPr lang="en-GB" sz="1600" b="1" dirty="0">
                <a:solidFill>
                  <a:srgbClr val="FF5050"/>
                </a:solidFill>
              </a:rPr>
              <a:t> </a:t>
            </a:r>
            <a:r>
              <a:rPr lang="en-GB" sz="1600" b="1" dirty="0">
                <a:solidFill>
                  <a:srgbClr val="9A2658"/>
                </a:solidFill>
              </a:rPr>
              <a:t>EUROPE</a:t>
            </a:r>
          </a:p>
        </p:txBody>
      </p:sp>
      <p:sp>
        <p:nvSpPr>
          <p:cNvPr id="22542" name="TextBox 16"/>
          <p:cNvSpPr txBox="1">
            <a:spLocks noChangeArrowheads="1"/>
          </p:cNvSpPr>
          <p:nvPr/>
        </p:nvSpPr>
        <p:spPr bwMode="auto">
          <a:xfrm>
            <a:off x="6948264" y="2852936"/>
            <a:ext cx="143986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sz="2400" b="1" dirty="0">
                <a:solidFill>
                  <a:srgbClr val="9A2658"/>
                </a:solidFill>
              </a:rPr>
              <a:t>ITALY</a:t>
            </a:r>
          </a:p>
        </p:txBody>
      </p:sp>
      <p:sp>
        <p:nvSpPr>
          <p:cNvPr id="22543" name="TextBox 17"/>
          <p:cNvSpPr txBox="1">
            <a:spLocks noChangeArrowheads="1"/>
          </p:cNvSpPr>
          <p:nvPr/>
        </p:nvSpPr>
        <p:spPr bwMode="auto">
          <a:xfrm>
            <a:off x="2627784" y="5661248"/>
            <a:ext cx="165576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sz="2400" b="1" dirty="0">
                <a:solidFill>
                  <a:srgbClr val="9A2658"/>
                </a:solidFill>
              </a:rPr>
              <a:t>FRANCE</a:t>
            </a:r>
          </a:p>
        </p:txBody>
      </p:sp>
      <p:sp>
        <p:nvSpPr>
          <p:cNvPr id="22544" name="TextBox 18"/>
          <p:cNvSpPr txBox="1">
            <a:spLocks noChangeArrowheads="1"/>
          </p:cNvSpPr>
          <p:nvPr/>
        </p:nvSpPr>
        <p:spPr bwMode="auto">
          <a:xfrm>
            <a:off x="6804248" y="5661248"/>
            <a:ext cx="172878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sz="2800" b="1" dirty="0">
                <a:solidFill>
                  <a:srgbClr val="9A2658"/>
                </a:solidFill>
              </a:rPr>
              <a:t>SPAIN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028384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15 of 19</a:t>
            </a:r>
            <a:endParaRPr lang="en-US" sz="1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779912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12 of 19</a:t>
            </a:r>
            <a:endParaRPr lang="en-US" sz="1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779912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14 of 19</a:t>
            </a:r>
            <a:endParaRPr lang="en-US" sz="12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8028384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13 of 19</a:t>
            </a:r>
            <a:endParaRPr lang="en-US" sz="1200" b="1" dirty="0"/>
          </a:p>
        </p:txBody>
      </p:sp>
      <p:pic>
        <p:nvPicPr>
          <p:cNvPr id="22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15816" y="692696"/>
            <a:ext cx="958575" cy="730589"/>
          </a:xfrm>
          <a:prstGeom prst="rect">
            <a:avLst/>
          </a:prstGeom>
          <a:noFill/>
        </p:spPr>
      </p:pic>
      <p:pic>
        <p:nvPicPr>
          <p:cNvPr id="23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36296" y="3717032"/>
            <a:ext cx="958575" cy="730589"/>
          </a:xfrm>
          <a:prstGeom prst="rect">
            <a:avLst/>
          </a:prstGeom>
          <a:noFill/>
        </p:spPr>
      </p:pic>
      <p:pic>
        <p:nvPicPr>
          <p:cNvPr id="24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452320" y="620688"/>
            <a:ext cx="459626" cy="864096"/>
          </a:xfrm>
          <a:prstGeom prst="rect">
            <a:avLst/>
          </a:prstGeom>
          <a:noFill/>
        </p:spPr>
      </p:pic>
      <p:pic>
        <p:nvPicPr>
          <p:cNvPr id="25" name="Picture 4" descr="Military Plane Silhouette Clip Art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987824" y="3789040"/>
            <a:ext cx="1066784" cy="576065"/>
          </a:xfrm>
          <a:prstGeom prst="rect">
            <a:avLst/>
          </a:prstGeom>
          <a:noFill/>
        </p:spPr>
      </p:pic>
      <p:sp>
        <p:nvSpPr>
          <p:cNvPr id="26" name="TextBox 25"/>
          <p:cNvSpPr txBox="1"/>
          <p:nvPr/>
        </p:nvSpPr>
        <p:spPr>
          <a:xfrm>
            <a:off x="6660232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EUROPE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2411760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EUROPE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6660232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EUROPE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2411760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EUROPE</a:t>
            </a:r>
            <a:endParaRPr lang="en-US" sz="10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9792" y="1412776"/>
            <a:ext cx="1440160" cy="1534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76256" y="1340768"/>
            <a:ext cx="1604060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64" name="TextBox 11"/>
          <p:cNvSpPr txBox="1">
            <a:spLocks noChangeArrowheads="1"/>
          </p:cNvSpPr>
          <p:nvPr/>
        </p:nvSpPr>
        <p:spPr bwMode="auto">
          <a:xfrm>
            <a:off x="2555776" y="2924944"/>
            <a:ext cx="165633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solidFill>
                  <a:srgbClr val="9A2658"/>
                </a:solidFill>
              </a:rPr>
              <a:t>AZORES</a:t>
            </a:r>
          </a:p>
        </p:txBody>
      </p:sp>
      <p:sp>
        <p:nvSpPr>
          <p:cNvPr id="23565" name="TextBox 12"/>
          <p:cNvSpPr txBox="1">
            <a:spLocks noChangeArrowheads="1"/>
          </p:cNvSpPr>
          <p:nvPr/>
        </p:nvSpPr>
        <p:spPr bwMode="auto">
          <a:xfrm>
            <a:off x="6588224" y="2924944"/>
            <a:ext cx="223224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rgbClr val="9A2658"/>
                </a:solidFill>
              </a:rPr>
              <a:t>CANARY ISLANDS</a:t>
            </a:r>
          </a:p>
        </p:txBody>
      </p:sp>
      <p:pic>
        <p:nvPicPr>
          <p:cNvPr id="23567" name="Picture 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04248" y="4437112"/>
            <a:ext cx="1439936" cy="1576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 rot="16200000">
            <a:off x="7652375" y="5029145"/>
            <a:ext cx="15841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2000" b="1" dirty="0">
                <a:solidFill>
                  <a:schemeClr val="accent1">
                    <a:lumMod val="50000"/>
                  </a:schemeClr>
                </a:solidFill>
              </a:rPr>
              <a:t>BORNEO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55776" y="4437112"/>
            <a:ext cx="1770063" cy="1335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Box 12"/>
          <p:cNvSpPr txBox="1">
            <a:spLocks noChangeArrowheads="1"/>
          </p:cNvSpPr>
          <p:nvPr/>
        </p:nvSpPr>
        <p:spPr bwMode="auto">
          <a:xfrm>
            <a:off x="2555776" y="5805264"/>
            <a:ext cx="172819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sz="2400" b="1" dirty="0" smtClean="0">
                <a:solidFill>
                  <a:srgbClr val="9A2658"/>
                </a:solidFill>
              </a:rPr>
              <a:t>GREECE</a:t>
            </a:r>
            <a:endParaRPr lang="en-GB" sz="2400" b="1" dirty="0">
              <a:solidFill>
                <a:srgbClr val="9A2658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79912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16 of 19</a:t>
            </a:r>
            <a:endParaRPr lang="en-US" sz="1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779912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18 of 19</a:t>
            </a:r>
            <a:endParaRPr lang="en-US" sz="1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028384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17 of 19</a:t>
            </a:r>
            <a:endParaRPr lang="en-US" sz="1200" b="1" dirty="0"/>
          </a:p>
        </p:txBody>
      </p:sp>
      <p:pic>
        <p:nvPicPr>
          <p:cNvPr id="23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03848" y="548680"/>
            <a:ext cx="459626" cy="864096"/>
          </a:xfrm>
          <a:prstGeom prst="rect">
            <a:avLst/>
          </a:prstGeom>
          <a:noFill/>
        </p:spPr>
      </p:pic>
      <p:pic>
        <p:nvPicPr>
          <p:cNvPr id="24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452320" y="3573016"/>
            <a:ext cx="459626" cy="864096"/>
          </a:xfrm>
          <a:prstGeom prst="rect">
            <a:avLst/>
          </a:prstGeom>
          <a:noFill/>
        </p:spPr>
      </p:pic>
      <p:pic>
        <p:nvPicPr>
          <p:cNvPr id="25" name="Picture 4" descr="Military Plane Silhouette Clip Ar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236296" y="692696"/>
            <a:ext cx="1066784" cy="576065"/>
          </a:xfrm>
          <a:prstGeom prst="rect">
            <a:avLst/>
          </a:prstGeom>
          <a:noFill/>
        </p:spPr>
      </p:pic>
      <p:pic>
        <p:nvPicPr>
          <p:cNvPr id="26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987824" y="3645024"/>
            <a:ext cx="958575" cy="730589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8100392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 of 18</a:t>
            </a:r>
            <a:endParaRPr lang="en-US" sz="12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6660232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EUROPE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2411760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EUROPE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2411760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EUROPE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6660232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AUSTRALIA</a:t>
            </a:r>
            <a:endParaRPr lang="en-US" sz="10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7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1412776"/>
            <a:ext cx="1572405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8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48264" y="1340768"/>
            <a:ext cx="1440160" cy="157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9" name="Picture 1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83768" y="4653136"/>
            <a:ext cx="191452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90" name="Picture 1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04248" y="4509120"/>
            <a:ext cx="1728192" cy="1232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2555776" y="2852936"/>
            <a:ext cx="1728788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SULAWESKI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04248" y="2852936"/>
            <a:ext cx="1728787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2400" b="1" dirty="0">
                <a:solidFill>
                  <a:schemeClr val="accent1">
                    <a:lumMod val="50000"/>
                  </a:schemeClr>
                </a:solidFill>
              </a:rPr>
              <a:t>PALAU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483768" y="5733256"/>
            <a:ext cx="1944216" cy="369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MICRONEASIA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32240" y="5805264"/>
            <a:ext cx="1944216" cy="369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NEW</a:t>
            </a:r>
            <a:r>
              <a:rPr lang="en-GB" dirty="0"/>
              <a:t> 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GUINEA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00392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5 of 18</a:t>
            </a:r>
            <a:endParaRPr lang="en-US" sz="1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3851920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2 of 18</a:t>
            </a:r>
            <a:endParaRPr lang="en-US" sz="12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3851920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4 of 18</a:t>
            </a:r>
            <a:endParaRPr lang="en-US" sz="1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8100392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3 of 18</a:t>
            </a:r>
            <a:endParaRPr lang="en-US" sz="1200" b="1" dirty="0"/>
          </a:p>
        </p:txBody>
      </p:sp>
      <p:pic>
        <p:nvPicPr>
          <p:cNvPr id="26" name="Picture 4" descr="Military Plane Silhouette Clip Ar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87824" y="764704"/>
            <a:ext cx="1066784" cy="576065"/>
          </a:xfrm>
          <a:prstGeom prst="rect">
            <a:avLst/>
          </a:prstGeom>
          <a:noFill/>
        </p:spPr>
      </p:pic>
      <p:pic>
        <p:nvPicPr>
          <p:cNvPr id="27" name="Picture 4" descr="Military Plane Silhouette Clip Ar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36296" y="3789040"/>
            <a:ext cx="1066784" cy="576065"/>
          </a:xfrm>
          <a:prstGeom prst="rect">
            <a:avLst/>
          </a:prstGeom>
          <a:noFill/>
        </p:spPr>
      </p:pic>
      <p:pic>
        <p:nvPicPr>
          <p:cNvPr id="28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03848" y="3717032"/>
            <a:ext cx="459626" cy="864096"/>
          </a:xfrm>
          <a:prstGeom prst="rect">
            <a:avLst/>
          </a:prstGeom>
          <a:noFill/>
        </p:spPr>
      </p:pic>
      <p:pic>
        <p:nvPicPr>
          <p:cNvPr id="29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236296" y="548680"/>
            <a:ext cx="958575" cy="730589"/>
          </a:xfrm>
          <a:prstGeom prst="rect">
            <a:avLst/>
          </a:prstGeom>
          <a:noFill/>
        </p:spPr>
      </p:pic>
      <p:sp>
        <p:nvSpPr>
          <p:cNvPr id="30" name="TextBox 29"/>
          <p:cNvSpPr txBox="1"/>
          <p:nvPr/>
        </p:nvSpPr>
        <p:spPr>
          <a:xfrm>
            <a:off x="6660232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AUSTRALIA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2411760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AUSTRALIA</a:t>
            </a:r>
            <a:endParaRPr lang="en-US" sz="1000" dirty="0"/>
          </a:p>
        </p:txBody>
      </p:sp>
      <p:sp>
        <p:nvSpPr>
          <p:cNvPr id="32" name="TextBox 31"/>
          <p:cNvSpPr txBox="1"/>
          <p:nvPr/>
        </p:nvSpPr>
        <p:spPr>
          <a:xfrm>
            <a:off x="6660232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AUSTRALIA</a:t>
            </a:r>
            <a:endParaRPr lang="en-US" sz="1000" dirty="0"/>
          </a:p>
        </p:txBody>
      </p:sp>
      <p:sp>
        <p:nvSpPr>
          <p:cNvPr id="33" name="TextBox 32"/>
          <p:cNvSpPr txBox="1"/>
          <p:nvPr/>
        </p:nvSpPr>
        <p:spPr>
          <a:xfrm>
            <a:off x="2411760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AUSTRALIA</a:t>
            </a:r>
            <a:endParaRPr lang="en-US" sz="10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9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1700808"/>
            <a:ext cx="1885934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10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20272" y="1484784"/>
            <a:ext cx="1368152" cy="1157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11" name="Picture 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27784" y="4293096"/>
            <a:ext cx="1584176" cy="1461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12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04248" y="4581128"/>
            <a:ext cx="1728787" cy="88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2627784" y="2780928"/>
            <a:ext cx="1584325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2400" b="1" dirty="0">
                <a:solidFill>
                  <a:schemeClr val="accent1">
                    <a:lumMod val="50000"/>
                  </a:schemeClr>
                </a:solidFill>
              </a:rPr>
              <a:t>JAVA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88224" y="2636912"/>
            <a:ext cx="2232248" cy="646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SOLOMON ISLANDS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55776" y="5805264"/>
            <a:ext cx="1800225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2000" b="1" dirty="0">
                <a:solidFill>
                  <a:schemeClr val="accent1">
                    <a:lumMod val="50000"/>
                  </a:schemeClr>
                </a:solidFill>
              </a:rPr>
              <a:t>VANUATU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04248" y="5517232"/>
            <a:ext cx="1728787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NEW CALEDONIA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100392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9 of 18</a:t>
            </a:r>
            <a:endParaRPr lang="en-US" sz="12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851920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6 of 18</a:t>
            </a:r>
            <a:endParaRPr lang="en-US" sz="1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8100392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7 of 18</a:t>
            </a:r>
            <a:endParaRPr lang="en-US" sz="12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3851920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8 of 18</a:t>
            </a:r>
            <a:endParaRPr lang="en-US" sz="1200" b="1" dirty="0"/>
          </a:p>
        </p:txBody>
      </p:sp>
      <p:pic>
        <p:nvPicPr>
          <p:cNvPr id="26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36296" y="3717032"/>
            <a:ext cx="958575" cy="730589"/>
          </a:xfrm>
          <a:prstGeom prst="rect">
            <a:avLst/>
          </a:prstGeom>
          <a:noFill/>
        </p:spPr>
      </p:pic>
      <p:pic>
        <p:nvPicPr>
          <p:cNvPr id="27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87824" y="836712"/>
            <a:ext cx="958575" cy="730589"/>
          </a:xfrm>
          <a:prstGeom prst="rect">
            <a:avLst/>
          </a:prstGeom>
          <a:noFill/>
        </p:spPr>
      </p:pic>
      <p:pic>
        <p:nvPicPr>
          <p:cNvPr id="28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524328" y="620688"/>
            <a:ext cx="459626" cy="864096"/>
          </a:xfrm>
          <a:prstGeom prst="rect">
            <a:avLst/>
          </a:prstGeom>
          <a:noFill/>
        </p:spPr>
      </p:pic>
      <p:pic>
        <p:nvPicPr>
          <p:cNvPr id="29" name="Picture 4" descr="Military Plane Silhouette Clip Art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987824" y="3645024"/>
            <a:ext cx="1066784" cy="576065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6660232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AUSTRALIA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6660232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AUSTRALIA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2411760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AUSTRALIA</a:t>
            </a:r>
            <a:endParaRPr lang="en-US" sz="1000" dirty="0"/>
          </a:p>
        </p:txBody>
      </p:sp>
      <p:sp>
        <p:nvSpPr>
          <p:cNvPr id="32" name="TextBox 31"/>
          <p:cNvSpPr txBox="1"/>
          <p:nvPr/>
        </p:nvSpPr>
        <p:spPr>
          <a:xfrm>
            <a:off x="2411760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AUSTRALIA</a:t>
            </a:r>
            <a:endParaRPr lang="en-US" sz="10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4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1628800"/>
            <a:ext cx="1090613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5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20272" y="1340768"/>
            <a:ext cx="1299006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6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71800" y="4437112"/>
            <a:ext cx="1303602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7" name="Picture 1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04248" y="4437112"/>
            <a:ext cx="1735382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 rot="16200000">
            <a:off x="3131418" y="2061270"/>
            <a:ext cx="1943100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NORTHERN AUSTRAILIA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04248" y="2708920"/>
            <a:ext cx="17293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1600" b="1" dirty="0">
                <a:solidFill>
                  <a:schemeClr val="accent1">
                    <a:lumMod val="50000"/>
                  </a:schemeClr>
                </a:solidFill>
              </a:rPr>
              <a:t>WESTERN AUSTRALIA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483768" y="5661248"/>
            <a:ext cx="18722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1600" b="1" dirty="0">
                <a:solidFill>
                  <a:schemeClr val="accent1">
                    <a:lumMod val="50000"/>
                  </a:schemeClr>
                </a:solidFill>
              </a:rPr>
              <a:t>SOUTH </a:t>
            </a:r>
            <a:r>
              <a:rPr lang="en-GB" sz="1600" b="1" dirty="0" smtClean="0">
                <a:solidFill>
                  <a:schemeClr val="accent1">
                    <a:lumMod val="50000"/>
                  </a:schemeClr>
                </a:solidFill>
              </a:rPr>
              <a:t>AUSTRALIA</a:t>
            </a:r>
            <a:endParaRPr lang="en-GB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32240" y="5805264"/>
            <a:ext cx="1871663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QUEENSLAND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028384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13 of 18</a:t>
            </a:r>
            <a:endParaRPr lang="en-US" sz="1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3779912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10 of 18</a:t>
            </a:r>
            <a:endParaRPr lang="en-US" sz="12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8028384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11 of 18</a:t>
            </a:r>
            <a:endParaRPr lang="en-US" sz="1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779912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12 of 18</a:t>
            </a:r>
            <a:endParaRPr lang="en-US" sz="1200" b="1" dirty="0"/>
          </a:p>
        </p:txBody>
      </p:sp>
      <p:pic>
        <p:nvPicPr>
          <p:cNvPr id="26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03848" y="764704"/>
            <a:ext cx="459626" cy="864096"/>
          </a:xfrm>
          <a:prstGeom prst="rect">
            <a:avLst/>
          </a:prstGeom>
          <a:noFill/>
        </p:spPr>
      </p:pic>
      <p:pic>
        <p:nvPicPr>
          <p:cNvPr id="27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452320" y="3573016"/>
            <a:ext cx="459626" cy="864096"/>
          </a:xfrm>
          <a:prstGeom prst="rect">
            <a:avLst/>
          </a:prstGeom>
          <a:noFill/>
        </p:spPr>
      </p:pic>
      <p:pic>
        <p:nvPicPr>
          <p:cNvPr id="28" name="Picture 4" descr="Military Plane Silhouette Clip Ar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236296" y="692696"/>
            <a:ext cx="1066784" cy="576065"/>
          </a:xfrm>
          <a:prstGeom prst="rect">
            <a:avLst/>
          </a:prstGeom>
          <a:noFill/>
        </p:spPr>
      </p:pic>
      <p:pic>
        <p:nvPicPr>
          <p:cNvPr id="29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987824" y="3645024"/>
            <a:ext cx="958575" cy="730589"/>
          </a:xfrm>
          <a:prstGeom prst="rect">
            <a:avLst/>
          </a:prstGeom>
          <a:noFill/>
        </p:spPr>
      </p:pic>
      <p:sp>
        <p:nvSpPr>
          <p:cNvPr id="30" name="TextBox 29"/>
          <p:cNvSpPr txBox="1"/>
          <p:nvPr/>
        </p:nvSpPr>
        <p:spPr>
          <a:xfrm>
            <a:off x="6660232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AUSTRALIA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2411760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AUSTRALIA</a:t>
            </a:r>
            <a:endParaRPr lang="en-US" sz="1000" dirty="0"/>
          </a:p>
        </p:txBody>
      </p:sp>
      <p:sp>
        <p:nvSpPr>
          <p:cNvPr id="32" name="TextBox 31"/>
          <p:cNvSpPr txBox="1"/>
          <p:nvPr/>
        </p:nvSpPr>
        <p:spPr>
          <a:xfrm>
            <a:off x="6660232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AUSTRALIA</a:t>
            </a:r>
            <a:endParaRPr lang="en-US" sz="1000" dirty="0"/>
          </a:p>
        </p:txBody>
      </p:sp>
      <p:sp>
        <p:nvSpPr>
          <p:cNvPr id="33" name="TextBox 32"/>
          <p:cNvSpPr txBox="1"/>
          <p:nvPr/>
        </p:nvSpPr>
        <p:spPr>
          <a:xfrm>
            <a:off x="2411760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AUSTRALIA</a:t>
            </a:r>
            <a:endParaRPr lang="en-US" sz="10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9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1700808"/>
            <a:ext cx="1728788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60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1628800"/>
            <a:ext cx="1724541" cy="935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61" name="Picture 1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27784" y="4581128"/>
            <a:ext cx="1584325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62" name="Picture 1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48264" y="4365104"/>
            <a:ext cx="1406511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2483768" y="2564904"/>
            <a:ext cx="1872233" cy="646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NEW SOUTH WALES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04248" y="2708920"/>
            <a:ext cx="1728787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2000" b="1" dirty="0">
                <a:solidFill>
                  <a:schemeClr val="accent1">
                    <a:lumMod val="50000"/>
                  </a:schemeClr>
                </a:solidFill>
              </a:rPr>
              <a:t>VICTORIA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555776" y="5661248"/>
            <a:ext cx="1728788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2000" b="1" dirty="0">
                <a:solidFill>
                  <a:schemeClr val="accent1">
                    <a:lumMod val="50000"/>
                  </a:schemeClr>
                </a:solidFill>
              </a:rPr>
              <a:t>TAZMANIA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16216" y="5805264"/>
            <a:ext cx="223224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NEW ZEALAND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028384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17 of 18</a:t>
            </a:r>
            <a:endParaRPr lang="en-US" sz="1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3779912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16 of 18</a:t>
            </a:r>
            <a:endParaRPr lang="en-US" sz="12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3779912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14 of 18</a:t>
            </a:r>
            <a:endParaRPr lang="en-US" sz="1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8028384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15 of 18</a:t>
            </a:r>
            <a:endParaRPr lang="en-US" sz="1200" b="1" dirty="0"/>
          </a:p>
        </p:txBody>
      </p:sp>
      <p:pic>
        <p:nvPicPr>
          <p:cNvPr id="26" name="Picture 4" descr="Military Plane Silhouette Clip Ar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87824" y="908720"/>
            <a:ext cx="1066784" cy="576065"/>
          </a:xfrm>
          <a:prstGeom prst="rect">
            <a:avLst/>
          </a:prstGeom>
          <a:noFill/>
        </p:spPr>
      </p:pic>
      <p:pic>
        <p:nvPicPr>
          <p:cNvPr id="27" name="Picture 4" descr="Military Plane Silhouette Clip Ar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164288" y="3645024"/>
            <a:ext cx="1066784" cy="576065"/>
          </a:xfrm>
          <a:prstGeom prst="rect">
            <a:avLst/>
          </a:prstGeom>
          <a:noFill/>
        </p:spPr>
      </p:pic>
      <p:pic>
        <p:nvPicPr>
          <p:cNvPr id="28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03848" y="3645024"/>
            <a:ext cx="459626" cy="864096"/>
          </a:xfrm>
          <a:prstGeom prst="rect">
            <a:avLst/>
          </a:prstGeom>
          <a:noFill/>
        </p:spPr>
      </p:pic>
      <p:pic>
        <p:nvPicPr>
          <p:cNvPr id="29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236296" y="764704"/>
            <a:ext cx="958575" cy="730589"/>
          </a:xfrm>
          <a:prstGeom prst="rect">
            <a:avLst/>
          </a:prstGeom>
          <a:noFill/>
        </p:spPr>
      </p:pic>
      <p:sp>
        <p:nvSpPr>
          <p:cNvPr id="30" name="TextBox 29"/>
          <p:cNvSpPr txBox="1"/>
          <p:nvPr/>
        </p:nvSpPr>
        <p:spPr>
          <a:xfrm>
            <a:off x="6660232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AUSTRALIA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6660232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AUSTRALIA</a:t>
            </a:r>
            <a:endParaRPr lang="en-US" sz="1000" dirty="0"/>
          </a:p>
        </p:txBody>
      </p:sp>
      <p:sp>
        <p:nvSpPr>
          <p:cNvPr id="32" name="TextBox 31"/>
          <p:cNvSpPr txBox="1"/>
          <p:nvPr/>
        </p:nvSpPr>
        <p:spPr>
          <a:xfrm>
            <a:off x="2411760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AUSTRALIA</a:t>
            </a:r>
            <a:endParaRPr lang="en-US" sz="1000" dirty="0"/>
          </a:p>
        </p:txBody>
      </p:sp>
      <p:sp>
        <p:nvSpPr>
          <p:cNvPr id="33" name="TextBox 32"/>
          <p:cNvSpPr txBox="1"/>
          <p:nvPr/>
        </p:nvSpPr>
        <p:spPr>
          <a:xfrm>
            <a:off x="2411760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AUSTRALIA</a:t>
            </a:r>
            <a:endParaRPr lang="en-US" sz="10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1628800"/>
            <a:ext cx="1760538" cy="1027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555776" y="2708920"/>
            <a:ext cx="1728788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2400" b="1" dirty="0">
                <a:solidFill>
                  <a:schemeClr val="accent1">
                    <a:lumMod val="50000"/>
                  </a:schemeClr>
                </a:solidFill>
              </a:rPr>
              <a:t>SUMATRA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79912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18 of 18</a:t>
            </a:r>
            <a:endParaRPr lang="en-US" sz="1200" b="1" dirty="0"/>
          </a:p>
        </p:txBody>
      </p:sp>
      <p:pic>
        <p:nvPicPr>
          <p:cNvPr id="14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87824" y="764704"/>
            <a:ext cx="958575" cy="730589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92280" y="1412776"/>
            <a:ext cx="1165978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55776" y="4509120"/>
            <a:ext cx="1729753" cy="1051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76256" y="4509120"/>
            <a:ext cx="1587708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588224" y="2924944"/>
            <a:ext cx="2160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882F20"/>
                </a:solidFill>
              </a:rPr>
              <a:t>HEI-LONG-JIANG</a:t>
            </a:r>
            <a:endParaRPr lang="en-GB" b="1" dirty="0">
              <a:solidFill>
                <a:srgbClr val="882F2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28384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 of 11</a:t>
            </a:r>
            <a:endParaRPr lang="en-US" sz="1200" b="1" dirty="0"/>
          </a:p>
        </p:txBody>
      </p:sp>
      <p:pic>
        <p:nvPicPr>
          <p:cNvPr id="17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452320" y="548680"/>
            <a:ext cx="459626" cy="864096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3851920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2 of 11</a:t>
            </a:r>
            <a:endParaRPr lang="en-US" sz="1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8100392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3 of 11</a:t>
            </a:r>
            <a:endParaRPr lang="en-US" sz="12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339752" y="5589240"/>
            <a:ext cx="2160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882F20"/>
                </a:solidFill>
              </a:rPr>
              <a:t>INNER MONGOLIA</a:t>
            </a:r>
            <a:endParaRPr lang="en-GB" b="1" dirty="0">
              <a:solidFill>
                <a:srgbClr val="882F20"/>
              </a:solidFill>
            </a:endParaRPr>
          </a:p>
        </p:txBody>
      </p:sp>
      <p:pic>
        <p:nvPicPr>
          <p:cNvPr id="21" name="Picture 4" descr="Military Plane Silhouette Clip Art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987824" y="3789040"/>
            <a:ext cx="1066784" cy="576065"/>
          </a:xfrm>
          <a:prstGeom prst="rect">
            <a:avLst/>
          </a:prstGeom>
          <a:noFill/>
        </p:spPr>
      </p:pic>
      <p:pic>
        <p:nvPicPr>
          <p:cNvPr id="22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3645024"/>
            <a:ext cx="958575" cy="730589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6588224" y="5805264"/>
            <a:ext cx="2160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882F20"/>
                </a:solidFill>
              </a:rPr>
              <a:t>SHAN-DONG</a:t>
            </a:r>
            <a:endParaRPr lang="en-GB" b="1" dirty="0">
              <a:solidFill>
                <a:srgbClr val="882F2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411760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AUSTRALIA</a:t>
            </a:r>
            <a:endParaRPr lang="en-US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6660232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CHINA</a:t>
            </a:r>
            <a:endParaRPr lang="en-US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6660232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CHINA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2411760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CHINA</a:t>
            </a:r>
            <a:endParaRPr lang="en-US" sz="10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1800" y="1628800"/>
            <a:ext cx="1296144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6200000">
            <a:off x="6444979" y="1932235"/>
            <a:ext cx="1582637" cy="864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27784" y="4437112"/>
            <a:ext cx="915066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04248" y="4653136"/>
            <a:ext cx="1755775" cy="98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03848" y="692696"/>
            <a:ext cx="459626" cy="864096"/>
          </a:xfrm>
          <a:prstGeom prst="rect">
            <a:avLst/>
          </a:prstGeom>
          <a:noFill/>
        </p:spPr>
      </p:pic>
      <p:pic>
        <p:nvPicPr>
          <p:cNvPr id="15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452320" y="3789040"/>
            <a:ext cx="459626" cy="864096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8100392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7 of 11</a:t>
            </a:r>
            <a:endParaRPr lang="en-US" sz="1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100392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5 of 11</a:t>
            </a:r>
            <a:endParaRPr lang="en-US" sz="12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3851920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4 of 11</a:t>
            </a:r>
            <a:endParaRPr lang="en-US" sz="1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851920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6 of 11</a:t>
            </a:r>
            <a:endParaRPr lang="en-US" sz="12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339752" y="2924944"/>
            <a:ext cx="2160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882F20"/>
                </a:solidFill>
              </a:rPr>
              <a:t>HENAN</a:t>
            </a:r>
            <a:endParaRPr lang="en-GB" b="1" dirty="0">
              <a:solidFill>
                <a:srgbClr val="882F2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 rot="16200000">
            <a:off x="7096926" y="2200218"/>
            <a:ext cx="2088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882F20"/>
                </a:solidFill>
              </a:rPr>
              <a:t>GUANGDONG</a:t>
            </a:r>
            <a:endParaRPr lang="en-GB" b="1" dirty="0">
              <a:solidFill>
                <a:srgbClr val="882F20"/>
              </a:solidFill>
            </a:endParaRPr>
          </a:p>
        </p:txBody>
      </p:sp>
      <p:pic>
        <p:nvPicPr>
          <p:cNvPr id="22" name="Picture 4" descr="Military Plane Silhouette Clip Ar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236296" y="836712"/>
            <a:ext cx="1066784" cy="576065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 rot="16200000">
            <a:off x="2740442" y="5044534"/>
            <a:ext cx="2448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882F20"/>
                </a:solidFill>
              </a:rPr>
              <a:t>CHONG-QUING</a:t>
            </a:r>
            <a:endParaRPr lang="en-GB" b="1" dirty="0">
              <a:solidFill>
                <a:srgbClr val="882F20"/>
              </a:solidFill>
            </a:endParaRPr>
          </a:p>
        </p:txBody>
      </p:sp>
      <p:pic>
        <p:nvPicPr>
          <p:cNvPr id="24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915816" y="3573016"/>
            <a:ext cx="958575" cy="730589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6588224" y="5733256"/>
            <a:ext cx="2160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882F20"/>
                </a:solidFill>
              </a:rPr>
              <a:t>QUINGHAI</a:t>
            </a:r>
            <a:endParaRPr lang="en-GB" b="1" dirty="0">
              <a:solidFill>
                <a:srgbClr val="882F2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60232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CHINA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6660232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CHINA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2411760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CHINA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2411760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CHINA</a:t>
            </a:r>
            <a:endParaRPr lang="en-US" sz="10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1340768"/>
            <a:ext cx="1766286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76256" y="1484784"/>
            <a:ext cx="1635824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6200000">
            <a:off x="2107983" y="4812898"/>
            <a:ext cx="1759684" cy="864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04248" y="4437112"/>
            <a:ext cx="1783702" cy="1176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028384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11 of 11</a:t>
            </a:r>
            <a:endParaRPr lang="en-US" sz="1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851920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8 of 11</a:t>
            </a:r>
            <a:endParaRPr lang="en-US" sz="1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100392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9 of 11</a:t>
            </a:r>
            <a:endParaRPr lang="en-US" sz="1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779912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10 of 11</a:t>
            </a:r>
            <a:endParaRPr lang="en-US" sz="12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2339752" y="2924944"/>
            <a:ext cx="2160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882F20"/>
                </a:solidFill>
              </a:rPr>
              <a:t>SICHUAN</a:t>
            </a:r>
            <a:endParaRPr lang="en-GB" b="1" dirty="0">
              <a:solidFill>
                <a:srgbClr val="882F2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88224" y="5733256"/>
            <a:ext cx="2160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882F20"/>
                </a:solidFill>
              </a:rPr>
              <a:t>XINJIANG</a:t>
            </a:r>
            <a:endParaRPr lang="en-GB" b="1" dirty="0">
              <a:solidFill>
                <a:srgbClr val="882F2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88224" y="2852936"/>
            <a:ext cx="2232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882F20"/>
                </a:solidFill>
              </a:rPr>
              <a:t>GUANXI</a:t>
            </a:r>
            <a:endParaRPr lang="en-GB" b="1" dirty="0">
              <a:solidFill>
                <a:srgbClr val="882F2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 rot="16200000">
            <a:off x="2812450" y="5116542"/>
            <a:ext cx="2160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882F20"/>
                </a:solidFill>
              </a:rPr>
              <a:t>TIBET</a:t>
            </a:r>
            <a:endParaRPr lang="en-GB" b="1" dirty="0">
              <a:solidFill>
                <a:srgbClr val="882F20"/>
              </a:solidFill>
            </a:endParaRPr>
          </a:p>
        </p:txBody>
      </p:sp>
      <p:pic>
        <p:nvPicPr>
          <p:cNvPr id="22" name="Picture 4" descr="Military Plane Silhouette Clip Ar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87824" y="692696"/>
            <a:ext cx="1066784" cy="576065"/>
          </a:xfrm>
          <a:prstGeom prst="rect">
            <a:avLst/>
          </a:prstGeom>
          <a:noFill/>
        </p:spPr>
      </p:pic>
      <p:pic>
        <p:nvPicPr>
          <p:cNvPr id="23" name="Picture 4" descr="Military Plane Silhouette Clip Ar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36296" y="3717032"/>
            <a:ext cx="1066784" cy="576065"/>
          </a:xfrm>
          <a:prstGeom prst="rect">
            <a:avLst/>
          </a:prstGeom>
          <a:noFill/>
        </p:spPr>
      </p:pic>
      <p:pic>
        <p:nvPicPr>
          <p:cNvPr id="24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236296" y="692696"/>
            <a:ext cx="958575" cy="730589"/>
          </a:xfrm>
          <a:prstGeom prst="rect">
            <a:avLst/>
          </a:prstGeom>
          <a:noFill/>
        </p:spPr>
      </p:pic>
      <p:pic>
        <p:nvPicPr>
          <p:cNvPr id="25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275856" y="3501008"/>
            <a:ext cx="459626" cy="864096"/>
          </a:xfrm>
          <a:prstGeom prst="rect">
            <a:avLst/>
          </a:prstGeom>
          <a:noFill/>
        </p:spPr>
      </p:pic>
      <p:sp>
        <p:nvSpPr>
          <p:cNvPr id="26" name="TextBox 25"/>
          <p:cNvSpPr txBox="1"/>
          <p:nvPr/>
        </p:nvSpPr>
        <p:spPr>
          <a:xfrm>
            <a:off x="6660232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CHINA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6660232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CHINA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2411760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CHINA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2411760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CHINA</a:t>
            </a:r>
            <a:endParaRPr lang="en-US" sz="1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9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1800" y="1412776"/>
            <a:ext cx="1296144" cy="1496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10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1628800"/>
            <a:ext cx="1728415" cy="1100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11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83768" y="4653136"/>
            <a:ext cx="1872208" cy="827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12" name="TextBox 16"/>
          <p:cNvSpPr txBox="1">
            <a:spLocks noChangeArrowheads="1"/>
          </p:cNvSpPr>
          <p:nvPr/>
        </p:nvSpPr>
        <p:spPr bwMode="auto">
          <a:xfrm>
            <a:off x="2555776" y="2924944"/>
            <a:ext cx="17287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b="1" dirty="0">
                <a:solidFill>
                  <a:srgbClr val="002060"/>
                </a:solidFill>
              </a:rPr>
              <a:t>EASTERN US</a:t>
            </a:r>
          </a:p>
        </p:txBody>
      </p:sp>
      <p:sp>
        <p:nvSpPr>
          <p:cNvPr id="4113" name="TextBox 17"/>
          <p:cNvSpPr txBox="1">
            <a:spLocks noChangeArrowheads="1"/>
          </p:cNvSpPr>
          <p:nvPr/>
        </p:nvSpPr>
        <p:spPr bwMode="auto">
          <a:xfrm>
            <a:off x="6732240" y="2852936"/>
            <a:ext cx="18716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b="1" dirty="0">
                <a:solidFill>
                  <a:srgbClr val="002060"/>
                </a:solidFill>
              </a:rPr>
              <a:t>NORTHERN US</a:t>
            </a:r>
          </a:p>
        </p:txBody>
      </p:sp>
      <p:sp>
        <p:nvSpPr>
          <p:cNvPr id="4114" name="TextBox 18"/>
          <p:cNvSpPr txBox="1">
            <a:spLocks noChangeArrowheads="1"/>
          </p:cNvSpPr>
          <p:nvPr/>
        </p:nvSpPr>
        <p:spPr bwMode="auto">
          <a:xfrm>
            <a:off x="2483768" y="5661248"/>
            <a:ext cx="18716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b="1" dirty="0">
                <a:solidFill>
                  <a:srgbClr val="002060"/>
                </a:solidFill>
              </a:rPr>
              <a:t>SOUTHERN US</a:t>
            </a:r>
          </a:p>
        </p:txBody>
      </p:sp>
      <p:pic>
        <p:nvPicPr>
          <p:cNvPr id="4115" name="Picture 1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04248" y="4509120"/>
            <a:ext cx="1736725" cy="117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16" name="TextBox 20"/>
          <p:cNvSpPr txBox="1">
            <a:spLocks noChangeArrowheads="1"/>
          </p:cNvSpPr>
          <p:nvPr/>
        </p:nvSpPr>
        <p:spPr bwMode="auto">
          <a:xfrm>
            <a:off x="6876256" y="5733256"/>
            <a:ext cx="15843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sz="2400" b="1" dirty="0">
                <a:solidFill>
                  <a:srgbClr val="002060"/>
                </a:solidFill>
              </a:rPr>
              <a:t>HAWAII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028384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12 of 12</a:t>
            </a:r>
            <a:endParaRPr lang="en-US" sz="1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851920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9 of 12</a:t>
            </a:r>
            <a:endParaRPr lang="en-US" sz="1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028384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10 of 12</a:t>
            </a:r>
            <a:endParaRPr lang="en-US" sz="1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779912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11 of 12</a:t>
            </a:r>
            <a:endParaRPr lang="en-US" sz="1200" b="1" dirty="0"/>
          </a:p>
        </p:txBody>
      </p:sp>
      <p:pic>
        <p:nvPicPr>
          <p:cNvPr id="18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87824" y="620688"/>
            <a:ext cx="958575" cy="730589"/>
          </a:xfrm>
          <a:prstGeom prst="rect">
            <a:avLst/>
          </a:prstGeom>
          <a:noFill/>
        </p:spPr>
      </p:pic>
      <p:pic>
        <p:nvPicPr>
          <p:cNvPr id="19" name="Picture 4" descr="Military Plane Silhouette Clip Ar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987824" y="3861048"/>
            <a:ext cx="1066784" cy="576065"/>
          </a:xfrm>
          <a:prstGeom prst="rect">
            <a:avLst/>
          </a:prstGeom>
          <a:noFill/>
        </p:spPr>
      </p:pic>
      <p:pic>
        <p:nvPicPr>
          <p:cNvPr id="20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452320" y="692696"/>
            <a:ext cx="459626" cy="864096"/>
          </a:xfrm>
          <a:prstGeom prst="rect">
            <a:avLst/>
          </a:prstGeom>
          <a:noFill/>
        </p:spPr>
      </p:pic>
      <p:pic>
        <p:nvPicPr>
          <p:cNvPr id="22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36296" y="3645024"/>
            <a:ext cx="958575" cy="730589"/>
          </a:xfrm>
          <a:prstGeom prst="rect">
            <a:avLst/>
          </a:prstGeom>
          <a:noFill/>
        </p:spPr>
      </p:pic>
      <p:sp>
        <p:nvSpPr>
          <p:cNvPr id="26" name="TextBox 25"/>
          <p:cNvSpPr txBox="1"/>
          <p:nvPr/>
        </p:nvSpPr>
        <p:spPr>
          <a:xfrm>
            <a:off x="2411760" y="404664"/>
            <a:ext cx="1512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N. AMERICA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6660232" y="404664"/>
            <a:ext cx="1512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N. AMERICA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2411760" y="3356992"/>
            <a:ext cx="1512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N. AMERICA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6660232" y="3356992"/>
            <a:ext cx="1512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N. AMERICA</a:t>
            </a:r>
            <a:endParaRPr lang="en-US" sz="10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1800" y="1484784"/>
            <a:ext cx="1296144" cy="130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76256" y="1628800"/>
            <a:ext cx="1584176" cy="993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71800" y="4581128"/>
            <a:ext cx="1282700" cy="109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04248" y="4509120"/>
            <a:ext cx="1725613" cy="1084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779912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 of 16</a:t>
            </a:r>
            <a:endParaRPr lang="en-US" sz="1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660232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EAST ASIA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6660232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EAST ASIA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2411760" y="404664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EAST ASIA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2411760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EAST ASIA</a:t>
            </a:r>
            <a:endParaRPr lang="en-US" sz="1000" dirty="0"/>
          </a:p>
        </p:txBody>
      </p:sp>
      <p:pic>
        <p:nvPicPr>
          <p:cNvPr id="18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87824" y="692696"/>
            <a:ext cx="958575" cy="730589"/>
          </a:xfrm>
          <a:prstGeom prst="rect">
            <a:avLst/>
          </a:prstGeom>
          <a:noFill/>
        </p:spPr>
      </p:pic>
      <p:pic>
        <p:nvPicPr>
          <p:cNvPr id="19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36296" y="3645024"/>
            <a:ext cx="958575" cy="730589"/>
          </a:xfrm>
          <a:prstGeom prst="rect">
            <a:avLst/>
          </a:prstGeom>
          <a:noFill/>
        </p:spPr>
      </p:pic>
      <p:pic>
        <p:nvPicPr>
          <p:cNvPr id="20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452320" y="692696"/>
            <a:ext cx="459626" cy="864096"/>
          </a:xfrm>
          <a:prstGeom prst="rect">
            <a:avLst/>
          </a:prstGeom>
          <a:noFill/>
        </p:spPr>
      </p:pic>
      <p:pic>
        <p:nvPicPr>
          <p:cNvPr id="21" name="Picture 4" descr="Military Plane Silhouette Clip Art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987824" y="3789040"/>
            <a:ext cx="1066784" cy="576065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6588224" y="5733256"/>
            <a:ext cx="2160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chemeClr val="bg1">
                    <a:lumMod val="50000"/>
                  </a:schemeClr>
                </a:solidFill>
              </a:rPr>
              <a:t>KOREA</a:t>
            </a:r>
            <a:endParaRPr lang="en-GB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39752" y="5805264"/>
            <a:ext cx="2160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chemeClr val="bg1">
                    <a:lumMod val="50000"/>
                  </a:schemeClr>
                </a:solidFill>
              </a:rPr>
              <a:t>SOUTH JAPAN</a:t>
            </a:r>
            <a:endParaRPr lang="en-GB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16216" y="2780928"/>
            <a:ext cx="2304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chemeClr val="bg1">
                    <a:lumMod val="50000"/>
                  </a:schemeClr>
                </a:solidFill>
              </a:rPr>
              <a:t>JAPAN</a:t>
            </a:r>
            <a:endParaRPr lang="en-GB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39752" y="2852936"/>
            <a:ext cx="2160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chemeClr val="bg1">
                    <a:lumMod val="50000"/>
                  </a:schemeClr>
                </a:solidFill>
              </a:rPr>
              <a:t>NORTH JAPAN</a:t>
            </a:r>
            <a:endParaRPr lang="en-GB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28384" y="404664"/>
            <a:ext cx="68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2 of 16</a:t>
            </a:r>
            <a:endParaRPr lang="en-US" sz="12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851920" y="3356992"/>
            <a:ext cx="68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3 of 16</a:t>
            </a:r>
            <a:endParaRPr lang="en-US" sz="12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8100392" y="3356992"/>
            <a:ext cx="68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4 of 16</a:t>
            </a:r>
            <a:endParaRPr lang="en-US" sz="1200" b="1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1556792"/>
            <a:ext cx="1656184" cy="116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48264" y="1484784"/>
            <a:ext cx="1466850" cy="1357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27784" y="4509119"/>
            <a:ext cx="1613471" cy="1096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73575" y="4365104"/>
            <a:ext cx="1658865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6660232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EAST ASIA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6660232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EAST ASIA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2411760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EAST ASIA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2411760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EAST ASIA</a:t>
            </a:r>
            <a:endParaRPr lang="en-US" sz="1000" dirty="0"/>
          </a:p>
        </p:txBody>
      </p:sp>
      <p:pic>
        <p:nvPicPr>
          <p:cNvPr id="18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59832" y="3645024"/>
            <a:ext cx="958575" cy="730589"/>
          </a:xfrm>
          <a:prstGeom prst="rect">
            <a:avLst/>
          </a:prstGeom>
          <a:noFill/>
        </p:spPr>
      </p:pic>
      <p:pic>
        <p:nvPicPr>
          <p:cNvPr id="19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452320" y="3501008"/>
            <a:ext cx="459626" cy="864096"/>
          </a:xfrm>
          <a:prstGeom prst="rect">
            <a:avLst/>
          </a:prstGeom>
          <a:noFill/>
        </p:spPr>
      </p:pic>
      <p:pic>
        <p:nvPicPr>
          <p:cNvPr id="20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75856" y="620688"/>
            <a:ext cx="459626" cy="864096"/>
          </a:xfrm>
          <a:prstGeom prst="rect">
            <a:avLst/>
          </a:prstGeom>
          <a:noFill/>
        </p:spPr>
      </p:pic>
      <p:pic>
        <p:nvPicPr>
          <p:cNvPr id="21" name="Picture 4" descr="Military Plane Silhouette Clip Art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236296" y="836712"/>
            <a:ext cx="1066784" cy="576065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6588224" y="5661248"/>
            <a:ext cx="22322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chemeClr val="bg1">
                    <a:lumMod val="50000"/>
                  </a:schemeClr>
                </a:solidFill>
              </a:rPr>
              <a:t>PHILLIPINE ISLANDS</a:t>
            </a:r>
            <a:endParaRPr lang="en-GB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39752" y="5733256"/>
            <a:ext cx="2160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chemeClr val="bg1">
                    <a:lumMod val="50000"/>
                  </a:schemeClr>
                </a:solidFill>
              </a:rPr>
              <a:t>TAIWAN</a:t>
            </a:r>
            <a:endParaRPr lang="en-GB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411760" y="2852936"/>
            <a:ext cx="2160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chemeClr val="bg1">
                    <a:lumMod val="50000"/>
                  </a:schemeClr>
                </a:solidFill>
              </a:rPr>
              <a:t>BONIN ISLANDS</a:t>
            </a:r>
            <a:endParaRPr lang="en-GB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372200" y="2852936"/>
            <a:ext cx="26642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1600" b="1" dirty="0" smtClean="0">
                <a:solidFill>
                  <a:schemeClr val="bg1">
                    <a:lumMod val="50000"/>
                  </a:schemeClr>
                </a:solidFill>
              </a:rPr>
              <a:t>RYU KYU ISLANDS</a:t>
            </a:r>
            <a:endParaRPr lang="en-GB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00392" y="3356992"/>
            <a:ext cx="68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8 of 16</a:t>
            </a:r>
            <a:endParaRPr lang="en-US" sz="12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8100392" y="404664"/>
            <a:ext cx="68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6 of 16</a:t>
            </a:r>
            <a:endParaRPr lang="en-US" sz="12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3851920" y="404664"/>
            <a:ext cx="68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5 of 16</a:t>
            </a:r>
            <a:endParaRPr lang="en-US" sz="12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851920" y="3356992"/>
            <a:ext cx="68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7 of 16</a:t>
            </a:r>
            <a:endParaRPr lang="en-US" sz="1200" b="1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9792" y="1628800"/>
            <a:ext cx="1512168" cy="1076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92280" y="1412776"/>
            <a:ext cx="1152128" cy="1389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99792" y="4437112"/>
            <a:ext cx="1408113" cy="145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04248" y="4581128"/>
            <a:ext cx="1766900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660232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EAST ASIA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6660232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EAST ASIA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2411760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EAST ASIA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2411760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EAST ASIA</a:t>
            </a:r>
            <a:endParaRPr lang="en-US" sz="1000" dirty="0"/>
          </a:p>
        </p:txBody>
      </p:sp>
      <p:pic>
        <p:nvPicPr>
          <p:cNvPr id="18" name="Picture 4" descr="Military Plane Silhouette Clip Ar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87824" y="908720"/>
            <a:ext cx="1066784" cy="576065"/>
          </a:xfrm>
          <a:prstGeom prst="rect">
            <a:avLst/>
          </a:prstGeom>
          <a:noFill/>
        </p:spPr>
      </p:pic>
      <p:pic>
        <p:nvPicPr>
          <p:cNvPr id="19" name="Picture 4" descr="Military Plane Silhouette Clip Ar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36296" y="3861048"/>
            <a:ext cx="1066784" cy="576065"/>
          </a:xfrm>
          <a:prstGeom prst="rect">
            <a:avLst/>
          </a:prstGeom>
          <a:noFill/>
        </p:spPr>
      </p:pic>
      <p:pic>
        <p:nvPicPr>
          <p:cNvPr id="20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236296" y="620688"/>
            <a:ext cx="958575" cy="730589"/>
          </a:xfrm>
          <a:prstGeom prst="rect">
            <a:avLst/>
          </a:prstGeom>
          <a:noFill/>
        </p:spPr>
      </p:pic>
      <p:pic>
        <p:nvPicPr>
          <p:cNvPr id="21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203848" y="3573016"/>
            <a:ext cx="459626" cy="864096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6588224" y="5805264"/>
            <a:ext cx="2160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chemeClr val="bg1">
                    <a:lumMod val="50000"/>
                  </a:schemeClr>
                </a:solidFill>
              </a:rPr>
              <a:t>LAOS</a:t>
            </a:r>
            <a:endParaRPr lang="en-GB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39752" y="5877272"/>
            <a:ext cx="2160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chemeClr val="bg1">
                    <a:lumMod val="50000"/>
                  </a:schemeClr>
                </a:solidFill>
              </a:rPr>
              <a:t>VIETNAM</a:t>
            </a:r>
            <a:endParaRPr lang="en-GB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660232" y="2924944"/>
            <a:ext cx="2160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chemeClr val="bg1">
                    <a:lumMod val="50000"/>
                  </a:schemeClr>
                </a:solidFill>
              </a:rPr>
              <a:t>THAILAND</a:t>
            </a:r>
            <a:endParaRPr lang="en-GB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39752" y="2852936"/>
            <a:ext cx="2160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chemeClr val="bg1">
                    <a:lumMod val="50000"/>
                  </a:schemeClr>
                </a:solidFill>
              </a:rPr>
              <a:t>MALASIA</a:t>
            </a:r>
            <a:endParaRPr lang="en-GB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56376" y="3356992"/>
            <a:ext cx="756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12 of 16</a:t>
            </a:r>
            <a:endParaRPr lang="en-US" sz="12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707904" y="3356992"/>
            <a:ext cx="756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11 of 16</a:t>
            </a:r>
            <a:endParaRPr lang="en-US" sz="12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7956376" y="404664"/>
            <a:ext cx="756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10 of 16</a:t>
            </a:r>
            <a:endParaRPr lang="en-US" sz="12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851920" y="404664"/>
            <a:ext cx="68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9 of 16</a:t>
            </a:r>
            <a:endParaRPr lang="en-US" sz="1200" b="1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1484784"/>
            <a:ext cx="1296144" cy="1656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48264" y="1844824"/>
            <a:ext cx="1477831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55776" y="4509120"/>
            <a:ext cx="17843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04248" y="4653136"/>
            <a:ext cx="1728192" cy="1122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6660232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EAST ASIA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2411760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EAST ASIA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6660232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EAST ASIA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2411760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EAST ASIA</a:t>
            </a:r>
            <a:endParaRPr lang="en-US" sz="1000" dirty="0"/>
          </a:p>
        </p:txBody>
      </p:sp>
      <p:pic>
        <p:nvPicPr>
          <p:cNvPr id="17" name="Picture 4" descr="Military Plane Silhouette Clip Ar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59832" y="3789040"/>
            <a:ext cx="1066784" cy="576065"/>
          </a:xfrm>
          <a:prstGeom prst="rect">
            <a:avLst/>
          </a:prstGeom>
          <a:noFill/>
        </p:spPr>
      </p:pic>
      <p:pic>
        <p:nvPicPr>
          <p:cNvPr id="18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236296" y="3717032"/>
            <a:ext cx="958575" cy="730589"/>
          </a:xfrm>
          <a:prstGeom prst="rect">
            <a:avLst/>
          </a:prstGeom>
          <a:noFill/>
        </p:spPr>
      </p:pic>
      <p:pic>
        <p:nvPicPr>
          <p:cNvPr id="19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987824" y="620688"/>
            <a:ext cx="958575" cy="730589"/>
          </a:xfrm>
          <a:prstGeom prst="rect">
            <a:avLst/>
          </a:prstGeom>
          <a:noFill/>
        </p:spPr>
      </p:pic>
      <p:pic>
        <p:nvPicPr>
          <p:cNvPr id="20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452320" y="908720"/>
            <a:ext cx="459626" cy="864096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6372200" y="5877272"/>
            <a:ext cx="25922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1600" b="1" dirty="0" smtClean="0">
                <a:solidFill>
                  <a:schemeClr val="bg1">
                    <a:lumMod val="50000"/>
                  </a:schemeClr>
                </a:solidFill>
              </a:rPr>
              <a:t>WEST MONGOLIA</a:t>
            </a:r>
            <a:endParaRPr lang="en-GB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39752" y="5805264"/>
            <a:ext cx="2232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chemeClr val="bg1">
                    <a:lumMod val="50000"/>
                  </a:schemeClr>
                </a:solidFill>
              </a:rPr>
              <a:t>EAST MONGOLIA</a:t>
            </a:r>
            <a:endParaRPr lang="en-GB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516216" y="2852936"/>
            <a:ext cx="2304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chemeClr val="bg1">
                    <a:lumMod val="50000"/>
                  </a:schemeClr>
                </a:solidFill>
              </a:rPr>
              <a:t>BANGLADESH</a:t>
            </a:r>
            <a:endParaRPr lang="en-GB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2956466" y="2164214"/>
            <a:ext cx="2304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chemeClr val="bg1">
                    <a:lumMod val="50000"/>
                  </a:schemeClr>
                </a:solidFill>
              </a:rPr>
              <a:t>MYANMAR</a:t>
            </a:r>
            <a:endParaRPr lang="en-GB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56376" y="3356992"/>
            <a:ext cx="756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16 of 16</a:t>
            </a:r>
            <a:endParaRPr lang="en-US" sz="12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3707904" y="3356992"/>
            <a:ext cx="756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15 of 16</a:t>
            </a:r>
            <a:endParaRPr lang="en-US" sz="12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956376" y="404664"/>
            <a:ext cx="756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14 of 16</a:t>
            </a:r>
            <a:endParaRPr lang="en-US" sz="12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3707904" y="404664"/>
            <a:ext cx="828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13 of 16</a:t>
            </a:r>
            <a:endParaRPr lang="en-US" sz="1200" b="1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1844824"/>
            <a:ext cx="1728192" cy="88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1844824"/>
            <a:ext cx="1798637" cy="72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27784" y="4509120"/>
            <a:ext cx="1584176" cy="1166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04248" y="4437112"/>
            <a:ext cx="1776413" cy="1112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3779912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 of 16</a:t>
            </a:r>
            <a:endParaRPr lang="en-US" sz="1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660232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WEST ASIA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2411760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WEST ASIA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6660232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WEST ASIA</a:t>
            </a:r>
            <a:endParaRPr lang="en-US" sz="1000" dirty="0"/>
          </a:p>
        </p:txBody>
      </p:sp>
      <p:sp>
        <p:nvSpPr>
          <p:cNvPr id="18" name="TextBox 17"/>
          <p:cNvSpPr txBox="1"/>
          <p:nvPr/>
        </p:nvSpPr>
        <p:spPr>
          <a:xfrm>
            <a:off x="2411760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WEST ASIA</a:t>
            </a:r>
            <a:endParaRPr lang="en-US" sz="1000" dirty="0"/>
          </a:p>
        </p:txBody>
      </p:sp>
      <p:pic>
        <p:nvPicPr>
          <p:cNvPr id="19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452320" y="3573016"/>
            <a:ext cx="459626" cy="864096"/>
          </a:xfrm>
          <a:prstGeom prst="rect">
            <a:avLst/>
          </a:prstGeom>
          <a:noFill/>
        </p:spPr>
      </p:pic>
      <p:pic>
        <p:nvPicPr>
          <p:cNvPr id="20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03848" y="908720"/>
            <a:ext cx="459626" cy="864096"/>
          </a:xfrm>
          <a:prstGeom prst="rect">
            <a:avLst/>
          </a:prstGeom>
          <a:noFill/>
        </p:spPr>
      </p:pic>
      <p:pic>
        <p:nvPicPr>
          <p:cNvPr id="21" name="Picture 4" descr="Military Plane Silhouette Clip Ar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236296" y="1124744"/>
            <a:ext cx="1066784" cy="576065"/>
          </a:xfrm>
          <a:prstGeom prst="rect">
            <a:avLst/>
          </a:prstGeom>
          <a:noFill/>
        </p:spPr>
      </p:pic>
      <p:pic>
        <p:nvPicPr>
          <p:cNvPr id="22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987824" y="3645024"/>
            <a:ext cx="958575" cy="730589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6588224" y="5589240"/>
            <a:ext cx="2160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858D71"/>
                </a:solidFill>
              </a:rPr>
              <a:t>EAST KAZAKHSTAN</a:t>
            </a:r>
            <a:endParaRPr lang="en-GB" b="1" dirty="0">
              <a:solidFill>
                <a:srgbClr val="858D7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339752" y="5733256"/>
            <a:ext cx="2160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858D71"/>
                </a:solidFill>
              </a:rPr>
              <a:t>KARAGANDY</a:t>
            </a:r>
            <a:endParaRPr lang="en-GB" b="1" dirty="0">
              <a:solidFill>
                <a:srgbClr val="858D7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88224" y="2636912"/>
            <a:ext cx="2160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858D71"/>
                </a:solidFill>
              </a:rPr>
              <a:t>UZBEKISTAN</a:t>
            </a:r>
            <a:endParaRPr lang="en-GB" b="1" dirty="0">
              <a:solidFill>
                <a:srgbClr val="858D7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67744" y="2852936"/>
            <a:ext cx="237626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1500" b="1" dirty="0" smtClean="0">
                <a:solidFill>
                  <a:srgbClr val="858D71"/>
                </a:solidFill>
              </a:rPr>
              <a:t>WEST KAZAKHSTAN</a:t>
            </a:r>
            <a:endParaRPr lang="en-GB" sz="1500" b="1" dirty="0">
              <a:solidFill>
                <a:srgbClr val="858D7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028384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2 of 16</a:t>
            </a:r>
            <a:endParaRPr lang="en-US" sz="12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8028384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4 of 16</a:t>
            </a:r>
            <a:endParaRPr lang="en-US" sz="12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779912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3 of 16</a:t>
            </a:r>
            <a:endParaRPr lang="en-US" sz="1200" b="1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9792" y="1700808"/>
            <a:ext cx="1510283" cy="87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1988840"/>
            <a:ext cx="1728192" cy="621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27784" y="4581128"/>
            <a:ext cx="1580434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64288" y="4437112"/>
            <a:ext cx="1080120" cy="12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660232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WEST ASIA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6660232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WEST ASIA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2411760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WEST ASIA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2411760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WEST ASIA</a:t>
            </a:r>
            <a:endParaRPr lang="en-US" sz="1000" dirty="0"/>
          </a:p>
        </p:txBody>
      </p:sp>
      <p:pic>
        <p:nvPicPr>
          <p:cNvPr id="18" name="Picture 4" descr="Military Plane Silhouette Clip Ar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59832" y="980728"/>
            <a:ext cx="1066784" cy="576065"/>
          </a:xfrm>
          <a:prstGeom prst="rect">
            <a:avLst/>
          </a:prstGeom>
          <a:noFill/>
        </p:spPr>
      </p:pic>
      <p:pic>
        <p:nvPicPr>
          <p:cNvPr id="19" name="Picture 4" descr="Military Plane Silhouette Clip Ar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164288" y="3789040"/>
            <a:ext cx="1066784" cy="576065"/>
          </a:xfrm>
          <a:prstGeom prst="rect">
            <a:avLst/>
          </a:prstGeom>
          <a:noFill/>
        </p:spPr>
      </p:pic>
      <p:pic>
        <p:nvPicPr>
          <p:cNvPr id="20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308304" y="1052736"/>
            <a:ext cx="958575" cy="730589"/>
          </a:xfrm>
          <a:prstGeom prst="rect">
            <a:avLst/>
          </a:prstGeom>
          <a:noFill/>
        </p:spPr>
      </p:pic>
      <p:pic>
        <p:nvPicPr>
          <p:cNvPr id="21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203848" y="3573016"/>
            <a:ext cx="459626" cy="864096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6588224" y="5805264"/>
            <a:ext cx="2232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858D71"/>
                </a:solidFill>
              </a:rPr>
              <a:t>IRAN</a:t>
            </a:r>
            <a:endParaRPr lang="en-GB" b="1" dirty="0">
              <a:solidFill>
                <a:srgbClr val="858D7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67744" y="5661248"/>
            <a:ext cx="2304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858D71"/>
                </a:solidFill>
              </a:rPr>
              <a:t>GEORGIA</a:t>
            </a:r>
            <a:endParaRPr lang="en-GB" b="1" dirty="0">
              <a:solidFill>
                <a:srgbClr val="858D7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88224" y="2780928"/>
            <a:ext cx="2232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858D71"/>
                </a:solidFill>
              </a:rPr>
              <a:t>TURKMENISTAN</a:t>
            </a:r>
            <a:endParaRPr lang="en-GB" b="1" dirty="0">
              <a:solidFill>
                <a:srgbClr val="858D7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39752" y="2780928"/>
            <a:ext cx="2160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858D71"/>
                </a:solidFill>
              </a:rPr>
              <a:t>TAJIKISTAN</a:t>
            </a:r>
            <a:endParaRPr lang="en-GB" b="1" dirty="0">
              <a:solidFill>
                <a:srgbClr val="858D7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79912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5 of 16</a:t>
            </a:r>
            <a:endParaRPr lang="en-US" sz="12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8028384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6 of 16</a:t>
            </a:r>
            <a:endParaRPr lang="en-US" sz="12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8028384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8 of 16</a:t>
            </a:r>
            <a:endParaRPr lang="en-US" sz="12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779912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7 of 16</a:t>
            </a:r>
            <a:endParaRPr lang="en-US" sz="1200" b="1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1700808"/>
            <a:ext cx="1008112" cy="1453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76256" y="1700808"/>
            <a:ext cx="1608137" cy="99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99792" y="4293096"/>
            <a:ext cx="1527175" cy="1335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04248" y="4725144"/>
            <a:ext cx="1748897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6660232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WEST ASIA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2411760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WEST ASIA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6660232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WEST ASIA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2411760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WEST ASIA</a:t>
            </a:r>
            <a:endParaRPr lang="en-US" sz="1000" dirty="0"/>
          </a:p>
        </p:txBody>
      </p:sp>
      <p:pic>
        <p:nvPicPr>
          <p:cNvPr id="17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87824" y="764704"/>
            <a:ext cx="958575" cy="730589"/>
          </a:xfrm>
          <a:prstGeom prst="rect">
            <a:avLst/>
          </a:prstGeom>
          <a:noFill/>
        </p:spPr>
      </p:pic>
      <p:pic>
        <p:nvPicPr>
          <p:cNvPr id="18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36296" y="3861048"/>
            <a:ext cx="958575" cy="730589"/>
          </a:xfrm>
          <a:prstGeom prst="rect">
            <a:avLst/>
          </a:prstGeom>
          <a:noFill/>
        </p:spPr>
      </p:pic>
      <p:pic>
        <p:nvPicPr>
          <p:cNvPr id="19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452320" y="836712"/>
            <a:ext cx="459626" cy="864096"/>
          </a:xfrm>
          <a:prstGeom prst="rect">
            <a:avLst/>
          </a:prstGeom>
          <a:noFill/>
        </p:spPr>
      </p:pic>
      <p:pic>
        <p:nvPicPr>
          <p:cNvPr id="20" name="Picture 4" descr="Military Plane Silhouette Clip Art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059832" y="3645024"/>
            <a:ext cx="1066784" cy="576065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6588224" y="5733256"/>
            <a:ext cx="2160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858D71"/>
                </a:solidFill>
              </a:rPr>
              <a:t>NORTH INDIA</a:t>
            </a:r>
            <a:endParaRPr lang="en-GB" b="1" dirty="0">
              <a:solidFill>
                <a:srgbClr val="858D7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39752" y="5733256"/>
            <a:ext cx="2160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858D71"/>
                </a:solidFill>
              </a:rPr>
              <a:t>PAKISTAN</a:t>
            </a:r>
            <a:endParaRPr lang="en-GB" b="1" dirty="0">
              <a:solidFill>
                <a:srgbClr val="858D7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2956466" y="2308230"/>
            <a:ext cx="2160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858D71"/>
                </a:solidFill>
              </a:rPr>
              <a:t>KERMAN</a:t>
            </a:r>
            <a:endParaRPr lang="en-GB" b="1" dirty="0">
              <a:solidFill>
                <a:srgbClr val="858D7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60232" y="2852936"/>
            <a:ext cx="2088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858D71"/>
                </a:solidFill>
              </a:rPr>
              <a:t>AFGHANISTAN</a:t>
            </a:r>
            <a:endParaRPr lang="en-GB" b="1" dirty="0">
              <a:solidFill>
                <a:srgbClr val="858D7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79912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9 of 16</a:t>
            </a:r>
            <a:endParaRPr lang="en-US" sz="12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7956376" y="47667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10 of 16</a:t>
            </a:r>
            <a:endParaRPr lang="en-US" sz="12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956376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12 of 16</a:t>
            </a:r>
            <a:endParaRPr lang="en-US" sz="12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3707904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11 of 16</a:t>
            </a:r>
            <a:endParaRPr lang="en-US" sz="1200" b="1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1844824"/>
            <a:ext cx="936104" cy="1265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20272" y="1340768"/>
            <a:ext cx="1296144" cy="1525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71800" y="4437112"/>
            <a:ext cx="1224136" cy="1286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16200000">
            <a:off x="6482148" y="4903228"/>
            <a:ext cx="1652314" cy="720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6660232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WEST ASIA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1760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WEST ASIA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6660232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WEST ASIA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2411760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WEST ASIA</a:t>
            </a:r>
            <a:endParaRPr lang="en-US" sz="1000" dirty="0"/>
          </a:p>
        </p:txBody>
      </p:sp>
      <p:pic>
        <p:nvPicPr>
          <p:cNvPr id="18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24328" y="3501008"/>
            <a:ext cx="459626" cy="864096"/>
          </a:xfrm>
          <a:prstGeom prst="rect">
            <a:avLst/>
          </a:prstGeom>
          <a:noFill/>
        </p:spPr>
      </p:pic>
      <p:pic>
        <p:nvPicPr>
          <p:cNvPr id="19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03848" y="764704"/>
            <a:ext cx="459626" cy="864096"/>
          </a:xfrm>
          <a:prstGeom prst="rect">
            <a:avLst/>
          </a:prstGeom>
          <a:noFill/>
        </p:spPr>
      </p:pic>
      <p:pic>
        <p:nvPicPr>
          <p:cNvPr id="20" name="Picture 4" descr="Military Plane Silhouette Clip Ar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164288" y="692696"/>
            <a:ext cx="1066784" cy="576065"/>
          </a:xfrm>
          <a:prstGeom prst="rect">
            <a:avLst/>
          </a:prstGeom>
          <a:noFill/>
        </p:spPr>
      </p:pic>
      <p:pic>
        <p:nvPicPr>
          <p:cNvPr id="21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987824" y="3645024"/>
            <a:ext cx="958575" cy="730589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2339752" y="5805264"/>
            <a:ext cx="2160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858D71"/>
                </a:solidFill>
              </a:rPr>
              <a:t>MALDIVES</a:t>
            </a:r>
            <a:endParaRPr lang="en-GB" b="1" dirty="0">
              <a:solidFill>
                <a:srgbClr val="858D7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 rot="16200000">
            <a:off x="7091410" y="4942038"/>
            <a:ext cx="22322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858D71"/>
                </a:solidFill>
              </a:rPr>
              <a:t>CHAGOS ARCHIPAGO</a:t>
            </a:r>
            <a:endParaRPr lang="en-GB" b="1" dirty="0">
              <a:solidFill>
                <a:srgbClr val="858D7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2884458" y="2308230"/>
            <a:ext cx="2160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858D71"/>
                </a:solidFill>
              </a:rPr>
              <a:t>EAST INDIA</a:t>
            </a:r>
            <a:endParaRPr lang="en-GB" b="1" dirty="0">
              <a:solidFill>
                <a:srgbClr val="858D7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16216" y="2924944"/>
            <a:ext cx="2304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858D71"/>
                </a:solidFill>
              </a:rPr>
              <a:t>SOUTH INDIA</a:t>
            </a:r>
            <a:endParaRPr lang="en-GB" b="1" dirty="0">
              <a:solidFill>
                <a:srgbClr val="858D7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79912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13 of 16</a:t>
            </a:r>
            <a:endParaRPr lang="en-US" sz="12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779912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15 of 16</a:t>
            </a:r>
            <a:endParaRPr lang="en-US" sz="12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7956376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14 of 16</a:t>
            </a:r>
            <a:endParaRPr lang="en-US" sz="12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7956376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16 of 16</a:t>
            </a:r>
            <a:endParaRPr lang="en-US" sz="1200" b="1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2170235" y="2014343"/>
            <a:ext cx="1635180" cy="57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48264" y="1700808"/>
            <a:ext cx="1414089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43808" y="4437112"/>
            <a:ext cx="1173163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48264" y="4653136"/>
            <a:ext cx="1428685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660232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MIDDLE EAST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6660232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MIDDLE EAST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2411760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MIDDLE EAST</a:t>
            </a:r>
            <a:endParaRPr lang="en-US" sz="1000" dirty="0"/>
          </a:p>
        </p:txBody>
      </p:sp>
      <p:sp>
        <p:nvSpPr>
          <p:cNvPr id="18" name="TextBox 17"/>
          <p:cNvSpPr txBox="1"/>
          <p:nvPr/>
        </p:nvSpPr>
        <p:spPr>
          <a:xfrm>
            <a:off x="2411760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MIDDLE EAST</a:t>
            </a:r>
            <a:endParaRPr lang="en-US" sz="1000" dirty="0"/>
          </a:p>
        </p:txBody>
      </p:sp>
      <p:pic>
        <p:nvPicPr>
          <p:cNvPr id="19" name="Picture 4" descr="Military Plane Silhouette Clip Ar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87824" y="764704"/>
            <a:ext cx="1066784" cy="576065"/>
          </a:xfrm>
          <a:prstGeom prst="rect">
            <a:avLst/>
          </a:prstGeom>
          <a:noFill/>
        </p:spPr>
      </p:pic>
      <p:pic>
        <p:nvPicPr>
          <p:cNvPr id="20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236296" y="836712"/>
            <a:ext cx="958575" cy="730589"/>
          </a:xfrm>
          <a:prstGeom prst="rect">
            <a:avLst/>
          </a:prstGeom>
          <a:noFill/>
        </p:spPr>
      </p:pic>
      <p:pic>
        <p:nvPicPr>
          <p:cNvPr id="21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203848" y="3573016"/>
            <a:ext cx="459626" cy="864096"/>
          </a:xfrm>
          <a:prstGeom prst="rect">
            <a:avLst/>
          </a:prstGeom>
          <a:noFill/>
        </p:spPr>
      </p:pic>
      <p:pic>
        <p:nvPicPr>
          <p:cNvPr id="22" name="Picture 4" descr="Military Plane Silhouette Clip Ar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164288" y="3933056"/>
            <a:ext cx="1066784" cy="576065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2339752" y="5805264"/>
            <a:ext cx="2160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408A2E"/>
                </a:solidFill>
              </a:rPr>
              <a:t>IRAQ</a:t>
            </a:r>
            <a:endParaRPr lang="en-GB" b="1" dirty="0">
              <a:solidFill>
                <a:srgbClr val="408A2E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88224" y="5805264"/>
            <a:ext cx="2160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408A2E"/>
                </a:solidFill>
              </a:rPr>
              <a:t>ISRAEL</a:t>
            </a:r>
            <a:endParaRPr lang="en-GB" b="1" dirty="0">
              <a:solidFill>
                <a:srgbClr val="408A2E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516216" y="2852936"/>
            <a:ext cx="2304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408A2E"/>
                </a:solidFill>
              </a:rPr>
              <a:t>JORDAN</a:t>
            </a:r>
            <a:endParaRPr lang="en-GB" b="1" dirty="0">
              <a:solidFill>
                <a:srgbClr val="408A2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 rot="16200000">
            <a:off x="2632430" y="2128210"/>
            <a:ext cx="2232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408A2E"/>
                </a:solidFill>
              </a:rPr>
              <a:t>TURKEY</a:t>
            </a:r>
            <a:endParaRPr lang="en-GB" b="1" dirty="0">
              <a:solidFill>
                <a:srgbClr val="408A2E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851920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 of 9</a:t>
            </a:r>
            <a:endParaRPr lang="en-US" sz="12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8100392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4 of 9</a:t>
            </a:r>
            <a:endParaRPr lang="en-US" sz="12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851920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3 of 9</a:t>
            </a:r>
            <a:endParaRPr lang="en-US" sz="12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8100392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2 of 9</a:t>
            </a:r>
            <a:endParaRPr lang="en-US" sz="1200" b="1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1529600"/>
            <a:ext cx="1368152" cy="158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41910" y="1484784"/>
            <a:ext cx="1446514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55776" y="4725144"/>
            <a:ext cx="1768488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92280" y="4581128"/>
            <a:ext cx="1193800" cy="1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6660232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MIDDLE EAST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6660232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MIDDLE EAST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1760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MIDDLE EAST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2411760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MIDDLE EAST</a:t>
            </a:r>
            <a:endParaRPr lang="en-US" sz="1000" dirty="0"/>
          </a:p>
        </p:txBody>
      </p:sp>
      <p:pic>
        <p:nvPicPr>
          <p:cNvPr id="17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87824" y="692696"/>
            <a:ext cx="958575" cy="730589"/>
          </a:xfrm>
          <a:prstGeom prst="rect">
            <a:avLst/>
          </a:prstGeom>
          <a:noFill/>
        </p:spPr>
      </p:pic>
      <p:pic>
        <p:nvPicPr>
          <p:cNvPr id="18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36296" y="3717032"/>
            <a:ext cx="958575" cy="730589"/>
          </a:xfrm>
          <a:prstGeom prst="rect">
            <a:avLst/>
          </a:prstGeom>
          <a:noFill/>
        </p:spPr>
      </p:pic>
      <p:pic>
        <p:nvPicPr>
          <p:cNvPr id="19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452320" y="620688"/>
            <a:ext cx="459626" cy="864096"/>
          </a:xfrm>
          <a:prstGeom prst="rect">
            <a:avLst/>
          </a:prstGeom>
          <a:noFill/>
        </p:spPr>
      </p:pic>
      <p:pic>
        <p:nvPicPr>
          <p:cNvPr id="20" name="Picture 4" descr="Military Plane Silhouette Clip Art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987824" y="3933056"/>
            <a:ext cx="1066784" cy="576065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2339752" y="5733256"/>
            <a:ext cx="2160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408A2E"/>
                </a:solidFill>
              </a:rPr>
              <a:t>YEMEN</a:t>
            </a:r>
            <a:endParaRPr lang="en-GB" b="1" dirty="0">
              <a:solidFill>
                <a:srgbClr val="408A2E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16216" y="5877272"/>
            <a:ext cx="23042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1600" b="1" dirty="0" smtClean="0">
                <a:solidFill>
                  <a:srgbClr val="408A2E"/>
                </a:solidFill>
              </a:rPr>
              <a:t>EASTERN ARABIA</a:t>
            </a:r>
            <a:endParaRPr lang="en-GB" sz="1600" b="1" dirty="0">
              <a:solidFill>
                <a:srgbClr val="408A2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588224" y="2852936"/>
            <a:ext cx="2160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408A2E"/>
                </a:solidFill>
              </a:rPr>
              <a:t>AR RIYADH</a:t>
            </a:r>
            <a:endParaRPr lang="en-GB" b="1" dirty="0">
              <a:solidFill>
                <a:srgbClr val="408A2E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 rot="16200000">
            <a:off x="3252591" y="2156121"/>
            <a:ext cx="1856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408A2E"/>
                </a:solidFill>
              </a:rPr>
              <a:t>SAUDI ARABIA</a:t>
            </a:r>
            <a:endParaRPr lang="en-GB" b="1" dirty="0">
              <a:solidFill>
                <a:srgbClr val="408A2E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23928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5 of 9</a:t>
            </a:r>
            <a:endParaRPr lang="en-US" sz="12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3923928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7 of 9</a:t>
            </a:r>
            <a:endParaRPr lang="en-US" sz="12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8207894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6 of 9</a:t>
            </a:r>
            <a:endParaRPr lang="en-US" sz="12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8100392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8 of 9</a:t>
            </a:r>
            <a:endParaRPr lang="en-US" sz="12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9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1800" y="1556792"/>
            <a:ext cx="1343025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0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48264" y="1340768"/>
            <a:ext cx="1440160" cy="1265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1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27784" y="4509120"/>
            <a:ext cx="1584325" cy="94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2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04248" y="4581128"/>
            <a:ext cx="1724211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2555776" y="2852936"/>
            <a:ext cx="1728788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YUKON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32240" y="2636912"/>
            <a:ext cx="1871663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BRITISH COLUMBIA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55776" y="5517232"/>
            <a:ext cx="1728788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NORTHWEST TERRITORIES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04248" y="5733256"/>
            <a:ext cx="1728787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NUNAVUT</a:t>
            </a:r>
          </a:p>
        </p:txBody>
      </p:sp>
      <p:pic>
        <p:nvPicPr>
          <p:cNvPr id="14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03848" y="620688"/>
            <a:ext cx="459626" cy="864096"/>
          </a:xfrm>
          <a:prstGeom prst="rect">
            <a:avLst/>
          </a:prstGeom>
          <a:noFill/>
        </p:spPr>
      </p:pic>
      <p:pic>
        <p:nvPicPr>
          <p:cNvPr id="20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452320" y="3645024"/>
            <a:ext cx="459626" cy="864096"/>
          </a:xfrm>
          <a:prstGeom prst="rect">
            <a:avLst/>
          </a:prstGeom>
          <a:noFill/>
        </p:spPr>
      </p:pic>
      <p:pic>
        <p:nvPicPr>
          <p:cNvPr id="23" name="Picture 4" descr="Military Plane Silhouette Clip Ar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236296" y="692696"/>
            <a:ext cx="1066784" cy="576065"/>
          </a:xfrm>
          <a:prstGeom prst="rect">
            <a:avLst/>
          </a:prstGeom>
          <a:noFill/>
        </p:spPr>
      </p:pic>
      <p:pic>
        <p:nvPicPr>
          <p:cNvPr id="24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987824" y="3645024"/>
            <a:ext cx="958575" cy="730589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8100392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4 of 11</a:t>
            </a:r>
            <a:endParaRPr lang="en-US" sz="12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8100392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2 of 11</a:t>
            </a:r>
            <a:endParaRPr lang="en-US" sz="12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851920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3 of 11</a:t>
            </a:r>
            <a:endParaRPr lang="en-US" sz="12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3851920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 of 11</a:t>
            </a:r>
            <a:endParaRPr lang="en-US" sz="12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2411760" y="404664"/>
            <a:ext cx="1512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CANADA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6660232" y="404664"/>
            <a:ext cx="1512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CANADA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2411760" y="3356992"/>
            <a:ext cx="1512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CANADA</a:t>
            </a:r>
            <a:endParaRPr lang="en-US" sz="1000" dirty="0"/>
          </a:p>
        </p:txBody>
      </p:sp>
      <p:sp>
        <p:nvSpPr>
          <p:cNvPr id="32" name="TextBox 31"/>
          <p:cNvSpPr txBox="1"/>
          <p:nvPr/>
        </p:nvSpPr>
        <p:spPr>
          <a:xfrm>
            <a:off x="6660232" y="3356992"/>
            <a:ext cx="1512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CANADA</a:t>
            </a:r>
            <a:endParaRPr lang="en-US" sz="10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1800" y="1556792"/>
            <a:ext cx="1335087" cy="1319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76256" y="1628800"/>
            <a:ext cx="1656184" cy="1151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6200000">
            <a:off x="2234018" y="4974894"/>
            <a:ext cx="1584176" cy="652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48264" y="4581128"/>
            <a:ext cx="1448037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2411760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MIDDLE EAST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6660232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NORTH AFRICA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6660232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NORTH AFRICA</a:t>
            </a:r>
            <a:endParaRPr lang="en-US" sz="1000" dirty="0"/>
          </a:p>
        </p:txBody>
      </p:sp>
      <p:sp>
        <p:nvSpPr>
          <p:cNvPr id="18" name="TextBox 17"/>
          <p:cNvSpPr txBox="1"/>
          <p:nvPr/>
        </p:nvSpPr>
        <p:spPr>
          <a:xfrm>
            <a:off x="2411760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NORTH AFRICA</a:t>
            </a:r>
            <a:endParaRPr lang="en-US" sz="1000" dirty="0"/>
          </a:p>
        </p:txBody>
      </p:sp>
      <p:pic>
        <p:nvPicPr>
          <p:cNvPr id="19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03848" y="692696"/>
            <a:ext cx="459626" cy="864096"/>
          </a:xfrm>
          <a:prstGeom prst="rect">
            <a:avLst/>
          </a:prstGeom>
          <a:noFill/>
        </p:spPr>
      </p:pic>
      <p:pic>
        <p:nvPicPr>
          <p:cNvPr id="20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452320" y="3645024"/>
            <a:ext cx="459626" cy="864096"/>
          </a:xfrm>
          <a:prstGeom prst="rect">
            <a:avLst/>
          </a:prstGeom>
          <a:noFill/>
        </p:spPr>
      </p:pic>
      <p:pic>
        <p:nvPicPr>
          <p:cNvPr id="21" name="Picture 4" descr="Military Plane Silhouette Clip Ar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236296" y="908720"/>
            <a:ext cx="1066784" cy="576065"/>
          </a:xfrm>
          <a:prstGeom prst="rect">
            <a:avLst/>
          </a:prstGeom>
          <a:noFill/>
        </p:spPr>
      </p:pic>
      <p:pic>
        <p:nvPicPr>
          <p:cNvPr id="22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059832" y="3645024"/>
            <a:ext cx="958575" cy="730589"/>
          </a:xfrm>
          <a:prstGeom prst="rect">
            <a:avLst/>
          </a:prstGeom>
          <a:noFill/>
        </p:spPr>
      </p:pic>
      <p:sp>
        <p:nvSpPr>
          <p:cNvPr id="23" name="Rectangle 22"/>
          <p:cNvSpPr/>
          <p:nvPr/>
        </p:nvSpPr>
        <p:spPr>
          <a:xfrm>
            <a:off x="2987824" y="2924944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408A2E"/>
                </a:solidFill>
              </a:rPr>
              <a:t>OMAN</a:t>
            </a:r>
            <a:endParaRPr lang="en-GB" b="1" dirty="0">
              <a:solidFill>
                <a:srgbClr val="408A2E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876256" y="2852936"/>
            <a:ext cx="16850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408A2E"/>
                </a:solidFill>
              </a:rPr>
              <a:t>CAPE VERDE</a:t>
            </a:r>
            <a:endParaRPr lang="en-GB" b="1" dirty="0">
              <a:solidFill>
                <a:srgbClr val="408A2E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 rot="16200000">
            <a:off x="3196032" y="5040809"/>
            <a:ext cx="14029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408A2E"/>
                </a:solidFill>
              </a:rPr>
              <a:t>WESTERN </a:t>
            </a:r>
            <a:endParaRPr lang="en-GB" b="1" dirty="0" smtClean="0">
              <a:solidFill>
                <a:srgbClr val="408A2E"/>
              </a:solidFill>
            </a:endParaRPr>
          </a:p>
          <a:p>
            <a:pPr algn="ctr">
              <a:defRPr/>
            </a:pPr>
            <a:r>
              <a:rPr lang="en-GB" b="1" dirty="0" smtClean="0">
                <a:solidFill>
                  <a:srgbClr val="408A2E"/>
                </a:solidFill>
              </a:rPr>
              <a:t>SAHARA</a:t>
            </a:r>
            <a:endParaRPr lang="en-GB" b="1" dirty="0">
              <a:solidFill>
                <a:srgbClr val="408A2E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856478" y="5661248"/>
            <a:ext cx="1629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408A2E"/>
                </a:solidFill>
              </a:rPr>
              <a:t>MAURITANIA</a:t>
            </a:r>
            <a:endParaRPr lang="en-GB" b="1" dirty="0">
              <a:solidFill>
                <a:srgbClr val="408A2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23928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9 of 9</a:t>
            </a:r>
            <a:endParaRPr lang="en-US" sz="12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8100392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 of 16</a:t>
            </a:r>
            <a:endParaRPr lang="en-US" sz="12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851920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2 of 16</a:t>
            </a:r>
            <a:endParaRPr lang="en-US" sz="12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8100392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3 of 16</a:t>
            </a:r>
            <a:endParaRPr lang="en-US" sz="1200" b="1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2300850" y="1955736"/>
            <a:ext cx="1584176" cy="786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1628800"/>
            <a:ext cx="171566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27784" y="4509120"/>
            <a:ext cx="1592263" cy="1290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76256" y="4509120"/>
            <a:ext cx="1584176" cy="1191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660232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NORTH AFRICA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6660232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NORTH AFRICA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2411760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NORTH AFRICA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2411760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NORTH AFRICA</a:t>
            </a:r>
            <a:endParaRPr lang="en-US" sz="1000" dirty="0"/>
          </a:p>
        </p:txBody>
      </p:sp>
      <p:pic>
        <p:nvPicPr>
          <p:cNvPr id="18" name="Picture 4" descr="Military Plane Silhouette Clip Ar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59832" y="764704"/>
            <a:ext cx="1066784" cy="576065"/>
          </a:xfrm>
          <a:prstGeom prst="rect">
            <a:avLst/>
          </a:prstGeom>
          <a:noFill/>
        </p:spPr>
      </p:pic>
      <p:pic>
        <p:nvPicPr>
          <p:cNvPr id="19" name="Picture 4" descr="Military Plane Silhouette Clip Ar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36296" y="3789040"/>
            <a:ext cx="1066784" cy="576065"/>
          </a:xfrm>
          <a:prstGeom prst="rect">
            <a:avLst/>
          </a:prstGeom>
          <a:noFill/>
        </p:spPr>
      </p:pic>
      <p:pic>
        <p:nvPicPr>
          <p:cNvPr id="20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236296" y="764704"/>
            <a:ext cx="958575" cy="730589"/>
          </a:xfrm>
          <a:prstGeom prst="rect">
            <a:avLst/>
          </a:prstGeom>
          <a:noFill/>
        </p:spPr>
      </p:pic>
      <p:pic>
        <p:nvPicPr>
          <p:cNvPr id="21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203848" y="3645024"/>
            <a:ext cx="459626" cy="864096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 rot="16200000">
            <a:off x="3518109" y="2178636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408A2E"/>
                </a:solidFill>
              </a:rPr>
              <a:t>MALI</a:t>
            </a:r>
            <a:endParaRPr lang="en-GB" b="1" dirty="0">
              <a:solidFill>
                <a:srgbClr val="408A2E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162105" y="2852936"/>
            <a:ext cx="1018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408A2E"/>
                </a:solidFill>
              </a:rPr>
              <a:t>ADRAR</a:t>
            </a:r>
            <a:endParaRPr lang="en-GB" b="1" dirty="0">
              <a:solidFill>
                <a:srgbClr val="408A2E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699792" y="5877272"/>
            <a:ext cx="1487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408A2E"/>
                </a:solidFill>
              </a:rPr>
              <a:t>MOROCCO</a:t>
            </a:r>
            <a:endParaRPr lang="en-GB" b="1" dirty="0">
              <a:solidFill>
                <a:srgbClr val="408A2E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948265" y="5805264"/>
            <a:ext cx="15121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408A2E"/>
                </a:solidFill>
              </a:rPr>
              <a:t>ALGERIA</a:t>
            </a:r>
            <a:endParaRPr lang="en-GB" b="1" dirty="0">
              <a:solidFill>
                <a:srgbClr val="408A2E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00392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5 of 16</a:t>
            </a:r>
            <a:endParaRPr lang="en-US" sz="12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851920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4 of 16</a:t>
            </a:r>
            <a:endParaRPr lang="en-US" sz="12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3851920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6 of 16</a:t>
            </a:r>
            <a:endParaRPr lang="en-US" sz="12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8100392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7 of 16</a:t>
            </a:r>
            <a:endParaRPr lang="en-US" sz="1200" b="1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1556792"/>
            <a:ext cx="1640516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76256" y="1628800"/>
            <a:ext cx="1514036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99792" y="4365104"/>
            <a:ext cx="1440160" cy="1506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76256" y="4437112"/>
            <a:ext cx="874883" cy="1661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6660232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NORTH AFRICA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6660232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NORTH AFRICA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1760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NORTH AFRICA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2411760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NORTH AFRICA</a:t>
            </a:r>
            <a:endParaRPr lang="en-US" sz="1000" dirty="0"/>
          </a:p>
        </p:txBody>
      </p:sp>
      <p:pic>
        <p:nvPicPr>
          <p:cNvPr id="17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59832" y="692696"/>
            <a:ext cx="958575" cy="730589"/>
          </a:xfrm>
          <a:prstGeom prst="rect">
            <a:avLst/>
          </a:prstGeom>
          <a:noFill/>
        </p:spPr>
      </p:pic>
      <p:pic>
        <p:nvPicPr>
          <p:cNvPr id="18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36296" y="3645024"/>
            <a:ext cx="958575" cy="730589"/>
          </a:xfrm>
          <a:prstGeom prst="rect">
            <a:avLst/>
          </a:prstGeom>
          <a:noFill/>
        </p:spPr>
      </p:pic>
      <p:pic>
        <p:nvPicPr>
          <p:cNvPr id="19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452320" y="764704"/>
            <a:ext cx="459626" cy="864096"/>
          </a:xfrm>
          <a:prstGeom prst="rect">
            <a:avLst/>
          </a:prstGeom>
          <a:noFill/>
        </p:spPr>
      </p:pic>
      <p:pic>
        <p:nvPicPr>
          <p:cNvPr id="20" name="Picture 4" descr="Military Plane Silhouette Clip Art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987824" y="3717032"/>
            <a:ext cx="1066784" cy="576065"/>
          </a:xfrm>
          <a:prstGeom prst="rect">
            <a:avLst/>
          </a:prstGeom>
          <a:noFill/>
        </p:spPr>
      </p:pic>
      <p:sp>
        <p:nvSpPr>
          <p:cNvPr id="21" name="Rectangle 20"/>
          <p:cNvSpPr/>
          <p:nvPr/>
        </p:nvSpPr>
        <p:spPr>
          <a:xfrm>
            <a:off x="2987824" y="2780928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408A2E"/>
                </a:solidFill>
              </a:rPr>
              <a:t>NIGER</a:t>
            </a:r>
            <a:endParaRPr lang="en-GB" b="1" dirty="0">
              <a:solidFill>
                <a:srgbClr val="408A2E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164288" y="2852936"/>
            <a:ext cx="9361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408A2E"/>
                </a:solidFill>
              </a:rPr>
              <a:t>LIBIA</a:t>
            </a:r>
            <a:endParaRPr lang="en-GB" b="1" dirty="0">
              <a:solidFill>
                <a:srgbClr val="408A2E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915816" y="5877272"/>
            <a:ext cx="966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408A2E"/>
                </a:solidFill>
              </a:rPr>
              <a:t>EGYPT</a:t>
            </a:r>
            <a:endParaRPr lang="en-GB" b="1" dirty="0">
              <a:solidFill>
                <a:srgbClr val="408A2E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 rot="16200000">
            <a:off x="7787293" y="5110251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408A2E"/>
                </a:solidFill>
              </a:rPr>
              <a:t>CHAD</a:t>
            </a:r>
            <a:endParaRPr lang="en-GB" b="1" dirty="0">
              <a:solidFill>
                <a:srgbClr val="408A2E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00392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9 of 16</a:t>
            </a:r>
            <a:endParaRPr lang="en-US" sz="12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3851920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8 of 16</a:t>
            </a:r>
            <a:endParaRPr lang="en-US" sz="12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707904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10 of 16</a:t>
            </a:r>
            <a:endParaRPr lang="en-US" sz="12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8028384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11 of 16</a:t>
            </a:r>
            <a:endParaRPr lang="en-US" sz="1200" b="1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1484784"/>
            <a:ext cx="958850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76256" y="1412776"/>
            <a:ext cx="1584176" cy="1359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99792" y="4509120"/>
            <a:ext cx="1504950" cy="112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16200000">
            <a:off x="6592549" y="4792827"/>
            <a:ext cx="1575527" cy="100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6660232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NORTH AFRICA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6660232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NORTH AFRICA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2411760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NORTH AFRICA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2411760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NORTH AFRICA</a:t>
            </a:r>
            <a:endParaRPr lang="en-US" sz="1000" dirty="0"/>
          </a:p>
        </p:txBody>
      </p:sp>
      <p:pic>
        <p:nvPicPr>
          <p:cNvPr id="18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03848" y="620688"/>
            <a:ext cx="459626" cy="864096"/>
          </a:xfrm>
          <a:prstGeom prst="rect">
            <a:avLst/>
          </a:prstGeom>
          <a:noFill/>
        </p:spPr>
      </p:pic>
      <p:pic>
        <p:nvPicPr>
          <p:cNvPr id="19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452320" y="3645024"/>
            <a:ext cx="459626" cy="864096"/>
          </a:xfrm>
          <a:prstGeom prst="rect">
            <a:avLst/>
          </a:prstGeom>
          <a:noFill/>
        </p:spPr>
      </p:pic>
      <p:pic>
        <p:nvPicPr>
          <p:cNvPr id="20" name="Picture 4" descr="Military Plane Silhouette Clip Ar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236296" y="764704"/>
            <a:ext cx="1066784" cy="576065"/>
          </a:xfrm>
          <a:prstGeom prst="rect">
            <a:avLst/>
          </a:prstGeom>
          <a:noFill/>
        </p:spPr>
      </p:pic>
      <p:pic>
        <p:nvPicPr>
          <p:cNvPr id="21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059832" y="3645024"/>
            <a:ext cx="958575" cy="730589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 rot="16200000">
            <a:off x="3384933" y="2167797"/>
            <a:ext cx="1159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408A2E"/>
                </a:solidFill>
              </a:rPr>
              <a:t>DARFUR</a:t>
            </a:r>
            <a:endParaRPr lang="en-GB" b="1" dirty="0">
              <a:solidFill>
                <a:srgbClr val="408A2E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732240" y="2852936"/>
            <a:ext cx="1890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408A2E"/>
                </a:solidFill>
              </a:rPr>
              <a:t>NORTH SUDAN</a:t>
            </a:r>
            <a:endParaRPr lang="en-GB" b="1" dirty="0">
              <a:solidFill>
                <a:srgbClr val="408A2E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483768" y="5733256"/>
            <a:ext cx="1877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408A2E"/>
                </a:solidFill>
              </a:rPr>
              <a:t>SOUTH SUDAN</a:t>
            </a:r>
            <a:endParaRPr lang="en-GB" b="1" dirty="0">
              <a:solidFill>
                <a:srgbClr val="408A2E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 rot="16200000">
            <a:off x="7654116" y="5099413"/>
            <a:ext cx="1261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408A2E"/>
                </a:solidFill>
              </a:rPr>
              <a:t>SOMOLIA</a:t>
            </a:r>
            <a:endParaRPr lang="en-GB" b="1" dirty="0">
              <a:solidFill>
                <a:srgbClr val="408A2E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56376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13 of 16</a:t>
            </a:r>
            <a:endParaRPr lang="en-US" sz="12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707904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14 of 16</a:t>
            </a:r>
            <a:endParaRPr lang="en-US" sz="12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3707904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12 of 16</a:t>
            </a:r>
            <a:endParaRPr lang="en-US" sz="12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7956376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15 of 16</a:t>
            </a:r>
            <a:endParaRPr lang="en-US" sz="1200" b="1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3" y="1484784"/>
            <a:ext cx="1609589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1484784"/>
            <a:ext cx="1724338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99792" y="4581128"/>
            <a:ext cx="1426716" cy="1091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04248" y="4509120"/>
            <a:ext cx="1107401" cy="1559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411760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NORTH AFRICA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6660232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SOUTH AFRICA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6660232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SOUTH AFRICA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2411760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SOUTH AFRICA</a:t>
            </a:r>
            <a:endParaRPr lang="en-US" sz="1000" dirty="0"/>
          </a:p>
        </p:txBody>
      </p:sp>
      <p:pic>
        <p:nvPicPr>
          <p:cNvPr id="18" name="Picture 4" descr="Military Plane Silhouette Clip Ar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87824" y="836712"/>
            <a:ext cx="1066784" cy="576065"/>
          </a:xfrm>
          <a:prstGeom prst="rect">
            <a:avLst/>
          </a:prstGeom>
          <a:noFill/>
        </p:spPr>
      </p:pic>
      <p:pic>
        <p:nvPicPr>
          <p:cNvPr id="19" name="Picture 4" descr="Military Plane Silhouette Clip Ar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36296" y="3789040"/>
            <a:ext cx="1066784" cy="576065"/>
          </a:xfrm>
          <a:prstGeom prst="rect">
            <a:avLst/>
          </a:prstGeom>
          <a:noFill/>
        </p:spPr>
      </p:pic>
      <p:pic>
        <p:nvPicPr>
          <p:cNvPr id="20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236296" y="692696"/>
            <a:ext cx="958575" cy="730589"/>
          </a:xfrm>
          <a:prstGeom prst="rect">
            <a:avLst/>
          </a:prstGeom>
          <a:noFill/>
        </p:spPr>
      </p:pic>
      <p:pic>
        <p:nvPicPr>
          <p:cNvPr id="21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203848" y="3645024"/>
            <a:ext cx="459626" cy="864096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2555776" y="292494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408A2E"/>
                </a:solidFill>
              </a:rPr>
              <a:t>SEYCHELLES</a:t>
            </a:r>
            <a:endParaRPr lang="en-GB" b="1" dirty="0">
              <a:solidFill>
                <a:srgbClr val="408A2E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130044" y="2852936"/>
            <a:ext cx="1082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338566"/>
                </a:solidFill>
              </a:rPr>
              <a:t>GUINEA</a:t>
            </a:r>
            <a:endParaRPr lang="en-GB" b="1" dirty="0">
              <a:solidFill>
                <a:srgbClr val="338566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339752" y="5805264"/>
            <a:ext cx="21191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338566"/>
                </a:solidFill>
              </a:rPr>
              <a:t>COTE D’IVOIRE</a:t>
            </a:r>
            <a:endParaRPr lang="en-GB" b="1" dirty="0">
              <a:solidFill>
                <a:srgbClr val="338566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 rot="16200000">
            <a:off x="7769532" y="5128012"/>
            <a:ext cx="1031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338566"/>
                </a:solidFill>
              </a:rPr>
              <a:t>GHANA</a:t>
            </a:r>
            <a:endParaRPr lang="en-GB" b="1" dirty="0">
              <a:solidFill>
                <a:srgbClr val="338566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07904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16 of 16</a:t>
            </a:r>
            <a:endParaRPr lang="en-US" sz="12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8028384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 of 23</a:t>
            </a:r>
            <a:endParaRPr lang="en-US" sz="12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3851920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2 of 23</a:t>
            </a:r>
            <a:endParaRPr lang="en-US" sz="12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8100392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3 of 23</a:t>
            </a:r>
            <a:endParaRPr lang="en-US" sz="1200" b="1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1556792"/>
            <a:ext cx="1776697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1628800"/>
            <a:ext cx="1733550" cy="1179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55776" y="4437112"/>
            <a:ext cx="1791999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76256" y="4437112"/>
            <a:ext cx="1587340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2411760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SOUTH AFRICA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6660232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SOUTH AFRICA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6660232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SOUTH AFRICA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2411760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SOUTH AFRICA</a:t>
            </a:r>
            <a:endParaRPr lang="en-US" sz="1000" dirty="0"/>
          </a:p>
        </p:txBody>
      </p:sp>
      <p:pic>
        <p:nvPicPr>
          <p:cNvPr id="17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36296" y="3645024"/>
            <a:ext cx="958575" cy="730589"/>
          </a:xfrm>
          <a:prstGeom prst="rect">
            <a:avLst/>
          </a:prstGeom>
          <a:noFill/>
        </p:spPr>
      </p:pic>
      <p:pic>
        <p:nvPicPr>
          <p:cNvPr id="18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87824" y="692696"/>
            <a:ext cx="958575" cy="730589"/>
          </a:xfrm>
          <a:prstGeom prst="rect">
            <a:avLst/>
          </a:prstGeom>
          <a:noFill/>
        </p:spPr>
      </p:pic>
      <p:pic>
        <p:nvPicPr>
          <p:cNvPr id="19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452320" y="692696"/>
            <a:ext cx="459626" cy="864096"/>
          </a:xfrm>
          <a:prstGeom prst="rect">
            <a:avLst/>
          </a:prstGeom>
          <a:noFill/>
        </p:spPr>
      </p:pic>
      <p:pic>
        <p:nvPicPr>
          <p:cNvPr id="20" name="Picture 4" descr="Military Plane Silhouette Clip Art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987824" y="3717032"/>
            <a:ext cx="1066784" cy="576065"/>
          </a:xfrm>
          <a:prstGeom prst="rect">
            <a:avLst/>
          </a:prstGeom>
          <a:noFill/>
        </p:spPr>
      </p:pic>
      <p:sp>
        <p:nvSpPr>
          <p:cNvPr id="21" name="Rectangle 20"/>
          <p:cNvSpPr/>
          <p:nvPr/>
        </p:nvSpPr>
        <p:spPr>
          <a:xfrm>
            <a:off x="2843808" y="2852936"/>
            <a:ext cx="1146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338566"/>
                </a:solidFill>
              </a:rPr>
              <a:t>NIGERIA</a:t>
            </a:r>
            <a:endParaRPr lang="en-GB" b="1" dirty="0">
              <a:solidFill>
                <a:srgbClr val="338566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892802" y="2852936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338566"/>
                </a:solidFill>
              </a:rPr>
              <a:t>CAMEROON</a:t>
            </a:r>
            <a:endParaRPr lang="en-GB" b="1" dirty="0">
              <a:solidFill>
                <a:srgbClr val="338566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455264" y="5733256"/>
            <a:ext cx="1979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1600" b="1" dirty="0" smtClean="0">
                <a:solidFill>
                  <a:srgbClr val="338566"/>
                </a:solidFill>
              </a:rPr>
              <a:t>CENTRAL AFRICA</a:t>
            </a:r>
            <a:endParaRPr lang="en-GB" sz="1600" b="1" dirty="0">
              <a:solidFill>
                <a:srgbClr val="338566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020272" y="5805264"/>
            <a:ext cx="1368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338566"/>
                </a:solidFill>
              </a:rPr>
              <a:t>ETHIOPIA</a:t>
            </a:r>
            <a:endParaRPr lang="en-GB" b="1" dirty="0">
              <a:solidFill>
                <a:srgbClr val="338566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100392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7 of 23</a:t>
            </a:r>
            <a:endParaRPr lang="en-US" sz="12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3851920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6 of 23</a:t>
            </a:r>
            <a:endParaRPr lang="en-US" sz="12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779912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4 of 23</a:t>
            </a:r>
            <a:endParaRPr lang="en-US" sz="12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8028384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5 of 23</a:t>
            </a:r>
            <a:endParaRPr lang="en-US" sz="1200" b="1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1484784"/>
            <a:ext cx="1631522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76256" y="1484784"/>
            <a:ext cx="1656184" cy="1380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27784" y="4581128"/>
            <a:ext cx="1135063" cy="148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76256" y="4509120"/>
            <a:ext cx="1563687" cy="1290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6660232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SOUTH AFRICA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6660232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SOUTH AFRICA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2411760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SOUTH AFRICA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2411760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SOUTH AFRICA</a:t>
            </a:r>
            <a:endParaRPr lang="en-US" sz="1000" dirty="0"/>
          </a:p>
        </p:txBody>
      </p:sp>
      <p:pic>
        <p:nvPicPr>
          <p:cNvPr id="18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03848" y="620688"/>
            <a:ext cx="459626" cy="864096"/>
          </a:xfrm>
          <a:prstGeom prst="rect">
            <a:avLst/>
          </a:prstGeom>
          <a:noFill/>
        </p:spPr>
      </p:pic>
      <p:pic>
        <p:nvPicPr>
          <p:cNvPr id="19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452320" y="3645024"/>
            <a:ext cx="459626" cy="864096"/>
          </a:xfrm>
          <a:prstGeom prst="rect">
            <a:avLst/>
          </a:prstGeom>
          <a:noFill/>
        </p:spPr>
      </p:pic>
      <p:pic>
        <p:nvPicPr>
          <p:cNvPr id="20" name="Picture 4" descr="Military Plane Silhouette Clip Ar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236296" y="764704"/>
            <a:ext cx="1066784" cy="576065"/>
          </a:xfrm>
          <a:prstGeom prst="rect">
            <a:avLst/>
          </a:prstGeom>
          <a:noFill/>
        </p:spPr>
      </p:pic>
      <p:pic>
        <p:nvPicPr>
          <p:cNvPr id="21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987824" y="3717032"/>
            <a:ext cx="958575" cy="730589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2915816" y="2924944"/>
            <a:ext cx="1043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338566"/>
                </a:solidFill>
              </a:rPr>
              <a:t>GABON</a:t>
            </a:r>
            <a:endParaRPr lang="en-GB" b="1" dirty="0">
              <a:solidFill>
                <a:srgbClr val="338566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164288" y="2924944"/>
            <a:ext cx="1056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338566"/>
                </a:solidFill>
              </a:rPr>
              <a:t>CONGO</a:t>
            </a:r>
            <a:endParaRPr lang="en-GB" b="1" dirty="0">
              <a:solidFill>
                <a:srgbClr val="338566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 rot="16200000">
            <a:off x="3473709" y="5175364"/>
            <a:ext cx="12697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338566"/>
                </a:solidFill>
              </a:rPr>
              <a:t>UGANDA</a:t>
            </a:r>
            <a:endParaRPr lang="en-GB" b="1" dirty="0">
              <a:solidFill>
                <a:srgbClr val="338566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164288" y="5805264"/>
            <a:ext cx="971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338566"/>
                </a:solidFill>
              </a:rPr>
              <a:t>KENYA</a:t>
            </a:r>
            <a:endParaRPr lang="en-GB" b="1" dirty="0">
              <a:solidFill>
                <a:srgbClr val="338566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28384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9 of 23</a:t>
            </a:r>
            <a:endParaRPr lang="en-US" sz="12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563888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10 of 23</a:t>
            </a:r>
            <a:endParaRPr lang="en-US" sz="12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3707904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8 of 23</a:t>
            </a:r>
            <a:endParaRPr lang="en-US" sz="12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7884368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11 of 23</a:t>
            </a:r>
            <a:endParaRPr lang="en-US" sz="1200" b="1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1412776"/>
            <a:ext cx="1715295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48264" y="1412776"/>
            <a:ext cx="1440160" cy="1473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99792" y="4509120"/>
            <a:ext cx="1440160" cy="1274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34762" y="4509120"/>
            <a:ext cx="1906224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660232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SOUTH AFRICA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6660232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SOUTH AFRICA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2411760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SOUTH AFRICA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2411760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SOUTH AFRICA</a:t>
            </a:r>
            <a:endParaRPr lang="en-US" sz="1000" dirty="0"/>
          </a:p>
        </p:txBody>
      </p:sp>
      <p:pic>
        <p:nvPicPr>
          <p:cNvPr id="18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36296" y="620688"/>
            <a:ext cx="958575" cy="730589"/>
          </a:xfrm>
          <a:prstGeom prst="rect">
            <a:avLst/>
          </a:prstGeom>
          <a:noFill/>
        </p:spPr>
      </p:pic>
      <p:pic>
        <p:nvPicPr>
          <p:cNvPr id="19" name="Picture 4" descr="Military Plane Silhouette Clip Ar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059832" y="764704"/>
            <a:ext cx="1066784" cy="576065"/>
          </a:xfrm>
          <a:prstGeom prst="rect">
            <a:avLst/>
          </a:prstGeom>
          <a:noFill/>
        </p:spPr>
      </p:pic>
      <p:pic>
        <p:nvPicPr>
          <p:cNvPr id="20" name="Picture 4" descr="Military Plane Silhouette Clip Ar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236296" y="3789040"/>
            <a:ext cx="1066784" cy="576065"/>
          </a:xfrm>
          <a:prstGeom prst="rect">
            <a:avLst/>
          </a:prstGeom>
          <a:noFill/>
        </p:spPr>
      </p:pic>
      <p:pic>
        <p:nvPicPr>
          <p:cNvPr id="21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203848" y="3645024"/>
            <a:ext cx="459626" cy="864096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2771800" y="2924944"/>
            <a:ext cx="1347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338566"/>
                </a:solidFill>
              </a:rPr>
              <a:t>TANZANIA</a:t>
            </a:r>
            <a:endParaRPr lang="en-GB" b="1" dirty="0">
              <a:solidFill>
                <a:srgbClr val="338566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732240" y="2924944"/>
            <a:ext cx="19183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338566"/>
                </a:solidFill>
              </a:rPr>
              <a:t>HAUT LOMAMI</a:t>
            </a:r>
            <a:endParaRPr lang="en-GB" b="1" dirty="0">
              <a:solidFill>
                <a:srgbClr val="338566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843808" y="5805264"/>
            <a:ext cx="1184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338566"/>
                </a:solidFill>
              </a:rPr>
              <a:t>ANGOLA</a:t>
            </a:r>
            <a:endParaRPr lang="en-GB" b="1" dirty="0">
              <a:solidFill>
                <a:srgbClr val="338566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092280" y="5805264"/>
            <a:ext cx="11723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338566"/>
                </a:solidFill>
              </a:rPr>
              <a:t>ZAMBIA</a:t>
            </a:r>
            <a:endParaRPr lang="en-GB" b="1" dirty="0">
              <a:solidFill>
                <a:srgbClr val="338566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56376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13 of 23</a:t>
            </a:r>
            <a:endParaRPr lang="en-US" sz="12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707904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14 of 23</a:t>
            </a:r>
            <a:endParaRPr lang="en-US" sz="12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3707904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12 of 23</a:t>
            </a:r>
            <a:endParaRPr lang="en-US" sz="12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7956376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15 of 23</a:t>
            </a:r>
            <a:endParaRPr lang="en-US" sz="1200" b="1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1484784"/>
            <a:ext cx="1127089" cy="1672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1628800"/>
            <a:ext cx="1747837" cy="112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55776" y="4581128"/>
            <a:ext cx="1296144" cy="1490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76256" y="4437112"/>
            <a:ext cx="1570037" cy="139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6660232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SOUTH AFRICA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6660232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SOUTH AFRICA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1760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SOUTH AFRICA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2411760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SOUTH AFRICA</a:t>
            </a:r>
            <a:endParaRPr lang="en-US" sz="1000" dirty="0"/>
          </a:p>
        </p:txBody>
      </p:sp>
      <p:pic>
        <p:nvPicPr>
          <p:cNvPr id="17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87824" y="692696"/>
            <a:ext cx="958575" cy="730589"/>
          </a:xfrm>
          <a:prstGeom prst="rect">
            <a:avLst/>
          </a:prstGeom>
          <a:noFill/>
        </p:spPr>
      </p:pic>
      <p:pic>
        <p:nvPicPr>
          <p:cNvPr id="18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08304" y="3645024"/>
            <a:ext cx="958575" cy="730589"/>
          </a:xfrm>
          <a:prstGeom prst="rect">
            <a:avLst/>
          </a:prstGeom>
          <a:noFill/>
        </p:spPr>
      </p:pic>
      <p:pic>
        <p:nvPicPr>
          <p:cNvPr id="19" name="Picture 4" descr="Military Plane Silhouette Clip Ar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059832" y="3789040"/>
            <a:ext cx="1066784" cy="576065"/>
          </a:xfrm>
          <a:prstGeom prst="rect">
            <a:avLst/>
          </a:prstGeom>
          <a:noFill/>
        </p:spPr>
      </p:pic>
      <p:pic>
        <p:nvPicPr>
          <p:cNvPr id="20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452320" y="692696"/>
            <a:ext cx="459626" cy="864096"/>
          </a:xfrm>
          <a:prstGeom prst="rect">
            <a:avLst/>
          </a:prstGeom>
          <a:noFill/>
        </p:spPr>
      </p:pic>
      <p:sp>
        <p:nvSpPr>
          <p:cNvPr id="21" name="Rectangle 20"/>
          <p:cNvSpPr/>
          <p:nvPr/>
        </p:nvSpPr>
        <p:spPr>
          <a:xfrm rot="16200000">
            <a:off x="3203848" y="2179603"/>
            <a:ext cx="17281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1600" b="1" dirty="0" smtClean="0">
                <a:solidFill>
                  <a:srgbClr val="338566"/>
                </a:solidFill>
              </a:rPr>
              <a:t>MOZAMBIQUE</a:t>
            </a:r>
            <a:endParaRPr lang="en-GB" sz="1600" b="1" dirty="0">
              <a:solidFill>
                <a:srgbClr val="338566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876256" y="2852936"/>
            <a:ext cx="16081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338566"/>
                </a:solidFill>
              </a:rPr>
              <a:t>ZIMBABWE</a:t>
            </a:r>
            <a:endParaRPr lang="en-GB" b="1" dirty="0">
              <a:solidFill>
                <a:srgbClr val="338566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 rot="16200000">
            <a:off x="3554597" y="5166484"/>
            <a:ext cx="110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338566"/>
                </a:solidFill>
              </a:rPr>
              <a:t>NAMBIA</a:t>
            </a:r>
            <a:endParaRPr lang="en-GB" b="1" dirty="0">
              <a:solidFill>
                <a:srgbClr val="338566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876256" y="5805264"/>
            <a:ext cx="1531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338566"/>
                </a:solidFill>
              </a:rPr>
              <a:t>BOTSWANA</a:t>
            </a:r>
            <a:endParaRPr lang="en-GB" b="1" dirty="0">
              <a:solidFill>
                <a:srgbClr val="338566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56376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17 of 23</a:t>
            </a:r>
            <a:endParaRPr lang="en-US" sz="12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3707904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16 of 23</a:t>
            </a:r>
            <a:endParaRPr lang="en-US" sz="12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707904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18 of 23</a:t>
            </a:r>
            <a:endParaRPr lang="en-US" sz="12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7956376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19 of 23</a:t>
            </a:r>
            <a:endParaRPr lang="en-US" sz="1200" b="1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1628800"/>
            <a:ext cx="1906758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2240" y="1412776"/>
            <a:ext cx="1878948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55776" y="4653136"/>
            <a:ext cx="1296144" cy="1392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20272" y="4509120"/>
            <a:ext cx="1368152" cy="1268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6660232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SOUTH AFRICA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6660232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SOUTH AFRICA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2411760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SOUTH AFRICA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2411760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SOUTH AFRICA</a:t>
            </a:r>
            <a:endParaRPr lang="en-US" sz="1000" dirty="0"/>
          </a:p>
        </p:txBody>
      </p:sp>
      <p:pic>
        <p:nvPicPr>
          <p:cNvPr id="18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03848" y="692696"/>
            <a:ext cx="459626" cy="864096"/>
          </a:xfrm>
          <a:prstGeom prst="rect">
            <a:avLst/>
          </a:prstGeom>
          <a:noFill/>
        </p:spPr>
      </p:pic>
      <p:pic>
        <p:nvPicPr>
          <p:cNvPr id="19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452320" y="3645024"/>
            <a:ext cx="459626" cy="864096"/>
          </a:xfrm>
          <a:prstGeom prst="rect">
            <a:avLst/>
          </a:prstGeom>
          <a:noFill/>
        </p:spPr>
      </p:pic>
      <p:pic>
        <p:nvPicPr>
          <p:cNvPr id="20" name="Picture 4" descr="Military Plane Silhouette Clip Ar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236296" y="764704"/>
            <a:ext cx="1066784" cy="576065"/>
          </a:xfrm>
          <a:prstGeom prst="rect">
            <a:avLst/>
          </a:prstGeom>
          <a:noFill/>
        </p:spPr>
      </p:pic>
      <p:pic>
        <p:nvPicPr>
          <p:cNvPr id="21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059832" y="3717032"/>
            <a:ext cx="958575" cy="730589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2483768" y="2924944"/>
            <a:ext cx="1920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338566"/>
                </a:solidFill>
              </a:rPr>
              <a:t>SOUTH AFRICA</a:t>
            </a:r>
            <a:endParaRPr lang="en-GB" b="1" dirty="0">
              <a:solidFill>
                <a:srgbClr val="338566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732240" y="2924944"/>
            <a:ext cx="20019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338566"/>
                </a:solidFill>
              </a:rPr>
              <a:t>MADAGASCAR</a:t>
            </a:r>
            <a:endParaRPr lang="en-GB" b="1" dirty="0">
              <a:solidFill>
                <a:srgbClr val="338566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 rot="16200000">
            <a:off x="3479128" y="5169944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338566"/>
                </a:solidFill>
              </a:rPr>
              <a:t>COMOROS</a:t>
            </a:r>
            <a:endParaRPr lang="en-GB" b="1" dirty="0">
              <a:solidFill>
                <a:srgbClr val="338566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876256" y="5805264"/>
            <a:ext cx="16561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338566"/>
                </a:solidFill>
              </a:rPr>
              <a:t>MAURITIUS</a:t>
            </a:r>
            <a:endParaRPr lang="en-GB" b="1" dirty="0">
              <a:solidFill>
                <a:srgbClr val="338566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56376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21 of 23</a:t>
            </a:r>
            <a:endParaRPr lang="en-US" sz="12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956376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23 of 23</a:t>
            </a:r>
            <a:endParaRPr lang="en-US" sz="12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3707904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22 of 23</a:t>
            </a:r>
            <a:endParaRPr lang="en-US" sz="12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707904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20 of 23</a:t>
            </a:r>
            <a:endParaRPr lang="en-US" sz="12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7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1800" y="1340768"/>
            <a:ext cx="1368152" cy="1475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8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20272" y="1484784"/>
            <a:ext cx="1296144" cy="1440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9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71800" y="4437112"/>
            <a:ext cx="1298585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60" name="Picture 1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04248" y="4581128"/>
            <a:ext cx="1711889" cy="1008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2627784" y="2852936"/>
            <a:ext cx="1655763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ALBERTA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660232" y="2924944"/>
            <a:ext cx="2016125" cy="3540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SASKATCHEWAN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55776" y="5805264"/>
            <a:ext cx="1728788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MANITOBA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876256" y="5733256"/>
            <a:ext cx="1584325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ONTARIO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00392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8 of 11</a:t>
            </a:r>
            <a:endParaRPr lang="en-US" sz="1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851920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5 of 11</a:t>
            </a:r>
            <a:endParaRPr lang="en-US" sz="1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100392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6 of 11</a:t>
            </a:r>
            <a:endParaRPr lang="en-US" sz="1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851920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7 of 11</a:t>
            </a:r>
            <a:endParaRPr lang="en-US" sz="1200" b="1" dirty="0"/>
          </a:p>
        </p:txBody>
      </p:sp>
      <p:pic>
        <p:nvPicPr>
          <p:cNvPr id="26" name="Picture 4" descr="Military Plane Silhouette Clip Ar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87824" y="692696"/>
            <a:ext cx="1066784" cy="576065"/>
          </a:xfrm>
          <a:prstGeom prst="rect">
            <a:avLst/>
          </a:prstGeom>
          <a:noFill/>
        </p:spPr>
      </p:pic>
      <p:pic>
        <p:nvPicPr>
          <p:cNvPr id="27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164288" y="620688"/>
            <a:ext cx="958575" cy="730589"/>
          </a:xfrm>
          <a:prstGeom prst="rect">
            <a:avLst/>
          </a:prstGeom>
          <a:noFill/>
        </p:spPr>
      </p:pic>
      <p:pic>
        <p:nvPicPr>
          <p:cNvPr id="28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203848" y="3573016"/>
            <a:ext cx="459626" cy="864096"/>
          </a:xfrm>
          <a:prstGeom prst="rect">
            <a:avLst/>
          </a:prstGeom>
          <a:noFill/>
        </p:spPr>
      </p:pic>
      <p:pic>
        <p:nvPicPr>
          <p:cNvPr id="29" name="Picture 4" descr="Military Plane Silhouette Clip Ar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36296" y="3789040"/>
            <a:ext cx="1066784" cy="576065"/>
          </a:xfrm>
          <a:prstGeom prst="rect">
            <a:avLst/>
          </a:prstGeom>
          <a:noFill/>
        </p:spPr>
      </p:pic>
      <p:sp>
        <p:nvSpPr>
          <p:cNvPr id="30" name="TextBox 29"/>
          <p:cNvSpPr txBox="1"/>
          <p:nvPr/>
        </p:nvSpPr>
        <p:spPr>
          <a:xfrm>
            <a:off x="2411760" y="404664"/>
            <a:ext cx="1512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CANADA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6660232" y="404664"/>
            <a:ext cx="1512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CANADA</a:t>
            </a:r>
            <a:endParaRPr lang="en-US" sz="1000" dirty="0"/>
          </a:p>
        </p:txBody>
      </p:sp>
      <p:sp>
        <p:nvSpPr>
          <p:cNvPr id="32" name="TextBox 31"/>
          <p:cNvSpPr txBox="1"/>
          <p:nvPr/>
        </p:nvSpPr>
        <p:spPr>
          <a:xfrm>
            <a:off x="2411760" y="3356992"/>
            <a:ext cx="1512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CANADA</a:t>
            </a:r>
            <a:endParaRPr lang="en-US" sz="1000" dirty="0"/>
          </a:p>
        </p:txBody>
      </p:sp>
      <p:sp>
        <p:nvSpPr>
          <p:cNvPr id="33" name="TextBox 32"/>
          <p:cNvSpPr txBox="1"/>
          <p:nvPr/>
        </p:nvSpPr>
        <p:spPr>
          <a:xfrm>
            <a:off x="6660232" y="3356992"/>
            <a:ext cx="1512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CANADA</a:t>
            </a:r>
            <a:endParaRPr lang="en-US" sz="10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1772816"/>
            <a:ext cx="1872207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20272" y="1556792"/>
            <a:ext cx="1296144" cy="1342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55776" y="4581128"/>
            <a:ext cx="1820863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48264" y="4365104"/>
            <a:ext cx="1400324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660232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RUSSIA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2411760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RUSSIA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6660232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RUSSIA</a:t>
            </a:r>
            <a:endParaRPr lang="en-US" sz="1000" dirty="0"/>
          </a:p>
        </p:txBody>
      </p:sp>
      <p:sp>
        <p:nvSpPr>
          <p:cNvPr id="18" name="TextBox 17"/>
          <p:cNvSpPr txBox="1"/>
          <p:nvPr/>
        </p:nvSpPr>
        <p:spPr>
          <a:xfrm>
            <a:off x="2411760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RUSSIA</a:t>
            </a:r>
            <a:endParaRPr lang="en-US" sz="1000" dirty="0"/>
          </a:p>
        </p:txBody>
      </p:sp>
      <p:pic>
        <p:nvPicPr>
          <p:cNvPr id="19" name="Picture 4" descr="Military Plane Silhouette Clip Ar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87824" y="980728"/>
            <a:ext cx="1066784" cy="576065"/>
          </a:xfrm>
          <a:prstGeom prst="rect">
            <a:avLst/>
          </a:prstGeom>
          <a:noFill/>
        </p:spPr>
      </p:pic>
      <p:pic>
        <p:nvPicPr>
          <p:cNvPr id="20" name="Picture 4" descr="Military Plane Silhouette Clip Ar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164288" y="3717032"/>
            <a:ext cx="1066784" cy="576065"/>
          </a:xfrm>
          <a:prstGeom prst="rect">
            <a:avLst/>
          </a:prstGeom>
          <a:noFill/>
        </p:spPr>
      </p:pic>
      <p:pic>
        <p:nvPicPr>
          <p:cNvPr id="21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236296" y="692696"/>
            <a:ext cx="958575" cy="730589"/>
          </a:xfrm>
          <a:prstGeom prst="rect">
            <a:avLst/>
          </a:prstGeom>
          <a:noFill/>
        </p:spPr>
      </p:pic>
      <p:pic>
        <p:nvPicPr>
          <p:cNvPr id="22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203848" y="3573016"/>
            <a:ext cx="459626" cy="864096"/>
          </a:xfrm>
          <a:prstGeom prst="rect">
            <a:avLst/>
          </a:prstGeom>
          <a:noFill/>
        </p:spPr>
      </p:pic>
      <p:sp>
        <p:nvSpPr>
          <p:cNvPr id="23" name="Rectangle 22"/>
          <p:cNvSpPr/>
          <p:nvPr/>
        </p:nvSpPr>
        <p:spPr>
          <a:xfrm>
            <a:off x="2555776" y="2780928"/>
            <a:ext cx="1700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990F0F"/>
                </a:solidFill>
              </a:rPr>
              <a:t>MURMANSK</a:t>
            </a:r>
            <a:endParaRPr lang="en-GB" b="1" dirty="0">
              <a:solidFill>
                <a:srgbClr val="990F0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164288" y="2924944"/>
            <a:ext cx="1005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990F0F"/>
                </a:solidFill>
              </a:rPr>
              <a:t>KURSK</a:t>
            </a:r>
            <a:endParaRPr lang="en-GB" b="1" dirty="0">
              <a:solidFill>
                <a:srgbClr val="990F0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843808" y="5733256"/>
            <a:ext cx="1210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990F0F"/>
                </a:solidFill>
              </a:rPr>
              <a:t>KARELIA</a:t>
            </a:r>
            <a:endParaRPr lang="en-GB" b="1" dirty="0">
              <a:solidFill>
                <a:srgbClr val="990F0F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948264" y="5805264"/>
            <a:ext cx="13467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990F0F"/>
                </a:solidFill>
              </a:rPr>
              <a:t>MOSCOW</a:t>
            </a:r>
            <a:endParaRPr lang="en-GB" b="1" dirty="0">
              <a:solidFill>
                <a:srgbClr val="990F0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51920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 of 34</a:t>
            </a:r>
            <a:endParaRPr lang="en-US" sz="12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8028384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4 of 34</a:t>
            </a:r>
            <a:endParaRPr lang="en-US" sz="12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8028384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2 of 34</a:t>
            </a:r>
            <a:endParaRPr lang="en-US" sz="12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3779912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3 of 34</a:t>
            </a:r>
            <a:endParaRPr lang="en-US" sz="1200" b="1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1412776"/>
            <a:ext cx="1584176" cy="1464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48264" y="1556792"/>
            <a:ext cx="1440160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83768" y="4653136"/>
            <a:ext cx="1879600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32240" y="4581128"/>
            <a:ext cx="1895475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6660232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RUSSIA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6660232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RUSSIA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1760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RUSSIA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2411760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RUSSIA</a:t>
            </a:r>
            <a:endParaRPr lang="en-US" sz="1000" dirty="0"/>
          </a:p>
        </p:txBody>
      </p:sp>
      <p:pic>
        <p:nvPicPr>
          <p:cNvPr id="17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36296" y="3717032"/>
            <a:ext cx="958575" cy="730589"/>
          </a:xfrm>
          <a:prstGeom prst="rect">
            <a:avLst/>
          </a:prstGeom>
          <a:noFill/>
        </p:spPr>
      </p:pic>
      <p:pic>
        <p:nvPicPr>
          <p:cNvPr id="18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87824" y="620688"/>
            <a:ext cx="958575" cy="730589"/>
          </a:xfrm>
          <a:prstGeom prst="rect">
            <a:avLst/>
          </a:prstGeom>
          <a:noFill/>
        </p:spPr>
      </p:pic>
      <p:pic>
        <p:nvPicPr>
          <p:cNvPr id="19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452320" y="620688"/>
            <a:ext cx="459626" cy="864096"/>
          </a:xfrm>
          <a:prstGeom prst="rect">
            <a:avLst/>
          </a:prstGeom>
          <a:noFill/>
        </p:spPr>
      </p:pic>
      <p:pic>
        <p:nvPicPr>
          <p:cNvPr id="20" name="Picture 4" descr="Military Plane Silhouette Clip Art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987824" y="3789040"/>
            <a:ext cx="1066784" cy="576065"/>
          </a:xfrm>
          <a:prstGeom prst="rect">
            <a:avLst/>
          </a:prstGeom>
          <a:noFill/>
        </p:spPr>
      </p:pic>
      <p:sp>
        <p:nvSpPr>
          <p:cNvPr id="21" name="Rectangle 20"/>
          <p:cNvSpPr/>
          <p:nvPr/>
        </p:nvSpPr>
        <p:spPr>
          <a:xfrm>
            <a:off x="2627784" y="2924944"/>
            <a:ext cx="1584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990F0F"/>
                </a:solidFill>
              </a:rPr>
              <a:t>SLOVETSKI</a:t>
            </a:r>
            <a:endParaRPr lang="en-GB" b="1" dirty="0">
              <a:solidFill>
                <a:srgbClr val="990F0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876256" y="2852936"/>
            <a:ext cx="15055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990F0F"/>
                </a:solidFill>
              </a:rPr>
              <a:t>MORDOVIA</a:t>
            </a:r>
            <a:endParaRPr lang="en-GB" b="1" dirty="0">
              <a:solidFill>
                <a:srgbClr val="990F0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483768" y="5661248"/>
            <a:ext cx="18722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990F0F"/>
                </a:solidFill>
              </a:rPr>
              <a:t>VOLVOLGRAD</a:t>
            </a:r>
            <a:endParaRPr lang="en-GB" b="1" dirty="0">
              <a:solidFill>
                <a:srgbClr val="990F0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876256" y="5733256"/>
            <a:ext cx="1603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990F0F"/>
                </a:solidFill>
              </a:rPr>
              <a:t>STRAVOPOL</a:t>
            </a:r>
            <a:endParaRPr lang="en-GB" b="1" dirty="0">
              <a:solidFill>
                <a:srgbClr val="990F0F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79912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5 of 34</a:t>
            </a:r>
            <a:endParaRPr lang="en-US" sz="12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8028384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8 of 34</a:t>
            </a:r>
            <a:endParaRPr lang="en-US" sz="12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8028384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6 of 34</a:t>
            </a:r>
            <a:endParaRPr lang="en-US" sz="12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3779912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7 of 34</a:t>
            </a:r>
            <a:endParaRPr lang="en-US" sz="1200" b="1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1844824"/>
            <a:ext cx="1888826" cy="693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1844824"/>
            <a:ext cx="1800200" cy="740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83768" y="4437112"/>
            <a:ext cx="1901825" cy="126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76256" y="4653136"/>
            <a:ext cx="161448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6660232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RUSSIA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6660232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RUSSIA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2411760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RUSSIA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2411760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RUSSIA</a:t>
            </a:r>
            <a:endParaRPr lang="en-US" sz="1000" dirty="0"/>
          </a:p>
        </p:txBody>
      </p:sp>
      <p:pic>
        <p:nvPicPr>
          <p:cNvPr id="18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03848" y="836712"/>
            <a:ext cx="459626" cy="864096"/>
          </a:xfrm>
          <a:prstGeom prst="rect">
            <a:avLst/>
          </a:prstGeom>
          <a:noFill/>
        </p:spPr>
      </p:pic>
      <p:pic>
        <p:nvPicPr>
          <p:cNvPr id="19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452320" y="3717032"/>
            <a:ext cx="459626" cy="864096"/>
          </a:xfrm>
          <a:prstGeom prst="rect">
            <a:avLst/>
          </a:prstGeom>
          <a:noFill/>
        </p:spPr>
      </p:pic>
      <p:pic>
        <p:nvPicPr>
          <p:cNvPr id="20" name="Picture 4" descr="Military Plane Silhouette Clip Ar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236296" y="1052736"/>
            <a:ext cx="1066784" cy="576065"/>
          </a:xfrm>
          <a:prstGeom prst="rect">
            <a:avLst/>
          </a:prstGeom>
          <a:noFill/>
        </p:spPr>
      </p:pic>
      <p:pic>
        <p:nvPicPr>
          <p:cNvPr id="21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987824" y="3645024"/>
            <a:ext cx="958575" cy="730589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2411760" y="2780928"/>
            <a:ext cx="20520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990F0F"/>
                </a:solidFill>
              </a:rPr>
              <a:t>ARKHANGELSK</a:t>
            </a:r>
            <a:endParaRPr lang="en-GB" b="1" dirty="0">
              <a:solidFill>
                <a:srgbClr val="990F0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639014" y="2780928"/>
            <a:ext cx="21094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990F0F"/>
                </a:solidFill>
              </a:rPr>
              <a:t>KOMI REPUBLIC</a:t>
            </a:r>
            <a:endParaRPr lang="en-GB" b="1" dirty="0">
              <a:solidFill>
                <a:srgbClr val="990F0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339752" y="5733256"/>
            <a:ext cx="22284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1600" b="1" dirty="0" smtClean="0">
                <a:solidFill>
                  <a:srgbClr val="990F0F"/>
                </a:solidFill>
              </a:rPr>
              <a:t>VOLGA DISTRICT</a:t>
            </a:r>
            <a:endParaRPr lang="en-GB" sz="1600" b="1" dirty="0">
              <a:solidFill>
                <a:srgbClr val="990F0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914730" y="5661248"/>
            <a:ext cx="1545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990F0F"/>
                </a:solidFill>
              </a:rPr>
              <a:t>PERM KRAI</a:t>
            </a:r>
            <a:endParaRPr lang="en-GB" b="1" dirty="0">
              <a:solidFill>
                <a:srgbClr val="990F0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79912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9 of 34</a:t>
            </a:r>
            <a:endParaRPr lang="en-US" sz="12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956376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12 of 34</a:t>
            </a:r>
            <a:endParaRPr lang="en-US" sz="12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7956376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10 of 34</a:t>
            </a:r>
            <a:endParaRPr lang="en-US" sz="12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707904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11 of 34</a:t>
            </a:r>
            <a:endParaRPr lang="en-US" sz="1200" b="1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1340768"/>
            <a:ext cx="1584176" cy="1530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1700808"/>
            <a:ext cx="1728192" cy="1095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71800" y="4509119"/>
            <a:ext cx="1296144" cy="1303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76256" y="4725144"/>
            <a:ext cx="1656184" cy="988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660232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RUSSIA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1760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RUSSIA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6660232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RUSSIA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2411760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RUSSIA</a:t>
            </a:r>
            <a:endParaRPr lang="en-US" sz="1000" dirty="0"/>
          </a:p>
        </p:txBody>
      </p:sp>
      <p:pic>
        <p:nvPicPr>
          <p:cNvPr id="18" name="Picture 4" descr="Military Plane Silhouette Clip Ar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87824" y="692696"/>
            <a:ext cx="1066784" cy="576065"/>
          </a:xfrm>
          <a:prstGeom prst="rect">
            <a:avLst/>
          </a:prstGeom>
          <a:noFill/>
        </p:spPr>
      </p:pic>
      <p:pic>
        <p:nvPicPr>
          <p:cNvPr id="19" name="Picture 4" descr="Military Plane Silhouette Clip Ar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36296" y="3933056"/>
            <a:ext cx="1066784" cy="576065"/>
          </a:xfrm>
          <a:prstGeom prst="rect">
            <a:avLst/>
          </a:prstGeom>
          <a:noFill/>
        </p:spPr>
      </p:pic>
      <p:pic>
        <p:nvPicPr>
          <p:cNvPr id="20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236296" y="836712"/>
            <a:ext cx="958575" cy="730589"/>
          </a:xfrm>
          <a:prstGeom prst="rect">
            <a:avLst/>
          </a:prstGeom>
          <a:noFill/>
        </p:spPr>
      </p:pic>
      <p:pic>
        <p:nvPicPr>
          <p:cNvPr id="21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203848" y="3645024"/>
            <a:ext cx="459626" cy="864096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2771800" y="2924944"/>
            <a:ext cx="12961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990F0F"/>
                </a:solidFill>
              </a:rPr>
              <a:t>YAMALIA</a:t>
            </a:r>
            <a:endParaRPr lang="en-GB" b="1" dirty="0">
              <a:solidFill>
                <a:srgbClr val="990F0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588224" y="2852936"/>
            <a:ext cx="21750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990F0F"/>
                </a:solidFill>
              </a:rPr>
              <a:t>SVERD LOVOSK</a:t>
            </a:r>
            <a:endParaRPr lang="en-GB" b="1" dirty="0">
              <a:solidFill>
                <a:srgbClr val="990F0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754550" y="5805264"/>
            <a:ext cx="13133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990F0F"/>
                </a:solidFill>
              </a:rPr>
              <a:t>TYUMEN</a:t>
            </a:r>
            <a:endParaRPr lang="en-GB" b="1" dirty="0">
              <a:solidFill>
                <a:srgbClr val="990F0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236296" y="5805264"/>
            <a:ext cx="9698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990F0F"/>
                </a:solidFill>
              </a:rPr>
              <a:t>URAL</a:t>
            </a:r>
            <a:endParaRPr lang="en-GB" b="1" dirty="0">
              <a:solidFill>
                <a:srgbClr val="990F0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07904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13 of 34</a:t>
            </a:r>
            <a:endParaRPr lang="en-US" sz="12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956376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16 of 34</a:t>
            </a:r>
            <a:endParaRPr lang="en-US" sz="12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7956376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14 of 34</a:t>
            </a:r>
            <a:endParaRPr lang="en-US" sz="12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707904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15 of 34</a:t>
            </a:r>
            <a:endParaRPr lang="en-US" sz="1200" b="1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1772816"/>
            <a:ext cx="1800200" cy="773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76256" y="1556792"/>
            <a:ext cx="1591593" cy="1231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83768" y="4725144"/>
            <a:ext cx="1872208" cy="693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32240" y="4725144"/>
            <a:ext cx="1872208" cy="821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6660232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RUSSIA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6660232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RUSSIA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1760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RUSSIA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2411760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RUSSIA</a:t>
            </a:r>
            <a:endParaRPr lang="en-US" sz="1000" dirty="0"/>
          </a:p>
        </p:txBody>
      </p:sp>
      <p:pic>
        <p:nvPicPr>
          <p:cNvPr id="17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87824" y="908720"/>
            <a:ext cx="958575" cy="730589"/>
          </a:xfrm>
          <a:prstGeom prst="rect">
            <a:avLst/>
          </a:prstGeom>
          <a:noFill/>
        </p:spPr>
      </p:pic>
      <p:pic>
        <p:nvPicPr>
          <p:cNvPr id="18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36296" y="3789040"/>
            <a:ext cx="958575" cy="730589"/>
          </a:xfrm>
          <a:prstGeom prst="rect">
            <a:avLst/>
          </a:prstGeom>
          <a:noFill/>
        </p:spPr>
      </p:pic>
      <p:pic>
        <p:nvPicPr>
          <p:cNvPr id="19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452320" y="692696"/>
            <a:ext cx="459626" cy="864096"/>
          </a:xfrm>
          <a:prstGeom prst="rect">
            <a:avLst/>
          </a:prstGeom>
          <a:noFill/>
        </p:spPr>
      </p:pic>
      <p:pic>
        <p:nvPicPr>
          <p:cNvPr id="20" name="Picture 4" descr="Military Plane Silhouette Clip Art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987824" y="3933056"/>
            <a:ext cx="1066784" cy="576065"/>
          </a:xfrm>
          <a:prstGeom prst="rect">
            <a:avLst/>
          </a:prstGeom>
          <a:noFill/>
        </p:spPr>
      </p:pic>
      <p:sp>
        <p:nvSpPr>
          <p:cNvPr id="21" name="Rectangle 20"/>
          <p:cNvSpPr/>
          <p:nvPr/>
        </p:nvSpPr>
        <p:spPr>
          <a:xfrm>
            <a:off x="2987824" y="2780928"/>
            <a:ext cx="8301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990F0F"/>
                </a:solidFill>
              </a:rPr>
              <a:t>ALTAI</a:t>
            </a:r>
            <a:endParaRPr lang="en-GB" b="1" dirty="0">
              <a:solidFill>
                <a:srgbClr val="990F0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094266" y="2852936"/>
            <a:ext cx="1120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990F0F"/>
                </a:solidFill>
              </a:rPr>
              <a:t>SIBERIA</a:t>
            </a:r>
            <a:endParaRPr lang="en-GB" b="1" dirty="0">
              <a:solidFill>
                <a:srgbClr val="990F0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411760" y="5589240"/>
            <a:ext cx="1971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990F0F"/>
                </a:solidFill>
              </a:rPr>
              <a:t>KRASNOYARSK</a:t>
            </a:r>
            <a:endParaRPr lang="en-GB" b="1" dirty="0">
              <a:solidFill>
                <a:srgbClr val="990F0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020272" y="5805264"/>
            <a:ext cx="1330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990F0F"/>
                </a:solidFill>
              </a:rPr>
              <a:t>BURYATIA</a:t>
            </a:r>
            <a:endParaRPr lang="en-GB" b="1" dirty="0">
              <a:solidFill>
                <a:srgbClr val="990F0F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07904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17 of 34</a:t>
            </a:r>
            <a:endParaRPr lang="en-US" sz="12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7956376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20 of 34</a:t>
            </a:r>
            <a:endParaRPr lang="en-US" sz="12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956376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18 of 34</a:t>
            </a:r>
            <a:endParaRPr lang="en-US" sz="12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3635896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19 of 34</a:t>
            </a:r>
            <a:endParaRPr lang="en-US" sz="1200" b="1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1800" y="1556792"/>
            <a:ext cx="1357313" cy="99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2240" y="1844824"/>
            <a:ext cx="1872208" cy="731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55776" y="4437112"/>
            <a:ext cx="1728192" cy="1349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04248" y="4509120"/>
            <a:ext cx="1798637" cy="140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6660232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RUSSIA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6660232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RUSSIA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2411760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RUSSIA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2411760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RUSSIA</a:t>
            </a:r>
            <a:endParaRPr lang="en-US" sz="1000" dirty="0"/>
          </a:p>
        </p:txBody>
      </p:sp>
      <p:pic>
        <p:nvPicPr>
          <p:cNvPr id="18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452320" y="3645024"/>
            <a:ext cx="459626" cy="864096"/>
          </a:xfrm>
          <a:prstGeom prst="rect">
            <a:avLst/>
          </a:prstGeom>
          <a:noFill/>
        </p:spPr>
      </p:pic>
      <p:pic>
        <p:nvPicPr>
          <p:cNvPr id="19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03848" y="692696"/>
            <a:ext cx="459626" cy="864096"/>
          </a:xfrm>
          <a:prstGeom prst="rect">
            <a:avLst/>
          </a:prstGeom>
          <a:noFill/>
        </p:spPr>
      </p:pic>
      <p:pic>
        <p:nvPicPr>
          <p:cNvPr id="20" name="Picture 4" descr="Military Plane Silhouette Clip Ar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164288" y="980728"/>
            <a:ext cx="1066784" cy="576065"/>
          </a:xfrm>
          <a:prstGeom prst="rect">
            <a:avLst/>
          </a:prstGeom>
          <a:noFill/>
        </p:spPr>
      </p:pic>
      <p:pic>
        <p:nvPicPr>
          <p:cNvPr id="21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987824" y="3645024"/>
            <a:ext cx="958575" cy="730589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2483768" y="2636912"/>
            <a:ext cx="19376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990F0F"/>
                </a:solidFill>
              </a:rPr>
              <a:t>ZABAYKALSAY</a:t>
            </a:r>
            <a:endParaRPr lang="en-GB" b="1" dirty="0">
              <a:solidFill>
                <a:srgbClr val="990F0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20272" y="2852936"/>
            <a:ext cx="12825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990F0F"/>
                </a:solidFill>
              </a:rPr>
              <a:t>IRKUTSK</a:t>
            </a:r>
            <a:endParaRPr lang="en-GB" b="1" dirty="0">
              <a:solidFill>
                <a:srgbClr val="990F0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771800" y="5805264"/>
            <a:ext cx="1189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990F0F"/>
                </a:solidFill>
              </a:rPr>
              <a:t>YAKUTIA</a:t>
            </a:r>
            <a:endParaRPr lang="en-GB" b="1" dirty="0">
              <a:solidFill>
                <a:srgbClr val="990F0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236296" y="5877272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990F0F"/>
                </a:solidFill>
              </a:rPr>
              <a:t>AMUR</a:t>
            </a:r>
            <a:endParaRPr lang="en-GB" b="1" dirty="0">
              <a:solidFill>
                <a:srgbClr val="990F0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635896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21 of 34</a:t>
            </a:r>
            <a:endParaRPr lang="en-US" sz="12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956376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22 of 34</a:t>
            </a:r>
            <a:endParaRPr lang="en-US" sz="12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7956376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24 of 34</a:t>
            </a:r>
            <a:endParaRPr lang="en-US" sz="12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707904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23 of 34</a:t>
            </a:r>
            <a:endParaRPr lang="en-US" sz="1200" b="1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1412776"/>
            <a:ext cx="1733550" cy="139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76256" y="1628800"/>
            <a:ext cx="1622260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55776" y="4509120"/>
            <a:ext cx="1789506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20272" y="4293096"/>
            <a:ext cx="1363663" cy="149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660232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RUSSIA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1760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RUSSIA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6660232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RUSSIA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2411760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RUSSIA</a:t>
            </a:r>
            <a:endParaRPr lang="en-US" sz="1000" dirty="0"/>
          </a:p>
        </p:txBody>
      </p:sp>
      <p:pic>
        <p:nvPicPr>
          <p:cNvPr id="18" name="Picture 4" descr="Military Plane Silhouette Clip Ar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164288" y="3645024"/>
            <a:ext cx="1138792" cy="576065"/>
          </a:xfrm>
          <a:prstGeom prst="rect">
            <a:avLst/>
          </a:prstGeom>
          <a:noFill/>
        </p:spPr>
      </p:pic>
      <p:pic>
        <p:nvPicPr>
          <p:cNvPr id="19" name="Picture 4" descr="Military Plane Silhouette Clip Ar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87824" y="764704"/>
            <a:ext cx="1066784" cy="576065"/>
          </a:xfrm>
          <a:prstGeom prst="rect">
            <a:avLst/>
          </a:prstGeom>
          <a:noFill/>
        </p:spPr>
      </p:pic>
      <p:pic>
        <p:nvPicPr>
          <p:cNvPr id="20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236296" y="764704"/>
            <a:ext cx="958575" cy="730589"/>
          </a:xfrm>
          <a:prstGeom prst="rect">
            <a:avLst/>
          </a:prstGeom>
          <a:noFill/>
        </p:spPr>
      </p:pic>
      <p:pic>
        <p:nvPicPr>
          <p:cNvPr id="21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203848" y="3645024"/>
            <a:ext cx="459626" cy="864096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2411760" y="2852936"/>
            <a:ext cx="19829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990F0F"/>
                </a:solidFill>
              </a:rPr>
              <a:t>KAHBAROVSK</a:t>
            </a:r>
            <a:endParaRPr lang="en-GB" b="1" dirty="0">
              <a:solidFill>
                <a:srgbClr val="990F0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92280" y="2852936"/>
            <a:ext cx="1133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990F0F"/>
                </a:solidFill>
              </a:rPr>
              <a:t>OBLAST</a:t>
            </a:r>
            <a:endParaRPr lang="en-GB" b="1" dirty="0">
              <a:solidFill>
                <a:srgbClr val="990F0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627784" y="5805264"/>
            <a:ext cx="1595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990F0F"/>
                </a:solidFill>
              </a:rPr>
              <a:t>BRIMORSKY</a:t>
            </a:r>
            <a:endParaRPr lang="en-GB" b="1" dirty="0">
              <a:solidFill>
                <a:srgbClr val="990F0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020272" y="5805264"/>
            <a:ext cx="1368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990F0F"/>
                </a:solidFill>
              </a:rPr>
              <a:t>YAKUTSK</a:t>
            </a:r>
            <a:endParaRPr lang="en-GB" b="1" dirty="0">
              <a:solidFill>
                <a:srgbClr val="990F0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07904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25 of 34</a:t>
            </a:r>
            <a:endParaRPr lang="en-US" sz="12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956376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28 of 34</a:t>
            </a:r>
            <a:endParaRPr lang="en-US" sz="12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3707904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27 of 34</a:t>
            </a:r>
            <a:endParaRPr lang="en-US" sz="12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7956376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26 of 34</a:t>
            </a:r>
            <a:endParaRPr lang="en-US" sz="1200" b="1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1772816"/>
            <a:ext cx="1800200" cy="971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1700808"/>
            <a:ext cx="1819494" cy="1039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55776" y="4725144"/>
            <a:ext cx="1728192" cy="813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48264" y="4463316"/>
            <a:ext cx="1440160" cy="121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6660232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RUSSIA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6660232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RUSSIA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1760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RUSSIA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2411760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RUSSIA</a:t>
            </a:r>
            <a:endParaRPr lang="en-US" sz="1000" dirty="0"/>
          </a:p>
        </p:txBody>
      </p:sp>
      <p:pic>
        <p:nvPicPr>
          <p:cNvPr id="17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59832" y="908720"/>
            <a:ext cx="958575" cy="730589"/>
          </a:xfrm>
          <a:prstGeom prst="rect">
            <a:avLst/>
          </a:prstGeom>
          <a:noFill/>
        </p:spPr>
      </p:pic>
      <p:pic>
        <p:nvPicPr>
          <p:cNvPr id="18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36296" y="3645024"/>
            <a:ext cx="958575" cy="730589"/>
          </a:xfrm>
          <a:prstGeom prst="rect">
            <a:avLst/>
          </a:prstGeom>
          <a:noFill/>
        </p:spPr>
      </p:pic>
      <p:pic>
        <p:nvPicPr>
          <p:cNvPr id="19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452320" y="764704"/>
            <a:ext cx="459626" cy="864096"/>
          </a:xfrm>
          <a:prstGeom prst="rect">
            <a:avLst/>
          </a:prstGeom>
          <a:noFill/>
        </p:spPr>
      </p:pic>
      <p:pic>
        <p:nvPicPr>
          <p:cNvPr id="20" name="Picture 4" descr="Military Plane Silhouette Clip Art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987824" y="3933056"/>
            <a:ext cx="1066784" cy="576065"/>
          </a:xfrm>
          <a:prstGeom prst="rect">
            <a:avLst/>
          </a:prstGeom>
          <a:noFill/>
        </p:spPr>
      </p:pic>
      <p:sp>
        <p:nvSpPr>
          <p:cNvPr id="21" name="Rectangle 20"/>
          <p:cNvSpPr/>
          <p:nvPr/>
        </p:nvSpPr>
        <p:spPr>
          <a:xfrm>
            <a:off x="2339752" y="2852936"/>
            <a:ext cx="2232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990F0F"/>
                </a:solidFill>
              </a:rPr>
              <a:t>NOVOSIBIRSKIY</a:t>
            </a:r>
            <a:endParaRPr lang="en-GB" b="1" dirty="0">
              <a:solidFill>
                <a:srgbClr val="990F0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164288" y="2852936"/>
            <a:ext cx="1005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990F0F"/>
                </a:solidFill>
              </a:rPr>
              <a:t>SAKHA</a:t>
            </a:r>
            <a:endParaRPr lang="en-GB" b="1" dirty="0">
              <a:solidFill>
                <a:srgbClr val="990F0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711141" y="5733256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990F0F"/>
                </a:solidFill>
              </a:rPr>
              <a:t>MAGADAN</a:t>
            </a:r>
            <a:endParaRPr lang="en-GB" b="1" dirty="0">
              <a:solidFill>
                <a:srgbClr val="990F0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732240" y="5805264"/>
            <a:ext cx="1855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990F0F"/>
                </a:solidFill>
              </a:rPr>
              <a:t>KAMCHATKA</a:t>
            </a:r>
            <a:endParaRPr lang="en-GB" b="1" dirty="0">
              <a:solidFill>
                <a:srgbClr val="990F0F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35896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29 of 34</a:t>
            </a:r>
            <a:endParaRPr lang="en-US" sz="12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7956376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32 of 34</a:t>
            </a:r>
            <a:endParaRPr lang="en-US" sz="12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707904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31 of 34</a:t>
            </a:r>
            <a:endParaRPr lang="en-US" sz="12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7956376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30 of 34</a:t>
            </a:r>
            <a:endParaRPr lang="en-US" sz="1200" b="1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1628800"/>
            <a:ext cx="1872208" cy="1017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76256" y="1412776"/>
            <a:ext cx="1612036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83768" y="4725144"/>
            <a:ext cx="1872208" cy="876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779912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19 of 19</a:t>
            </a:r>
            <a:endParaRPr lang="en-US" sz="1200" b="1" dirty="0"/>
          </a:p>
        </p:txBody>
      </p:sp>
      <p:sp>
        <p:nvSpPr>
          <p:cNvPr id="14" name="TextBox 17"/>
          <p:cNvSpPr txBox="1">
            <a:spLocks noChangeArrowheads="1"/>
          </p:cNvSpPr>
          <p:nvPr/>
        </p:nvSpPr>
        <p:spPr bwMode="auto">
          <a:xfrm>
            <a:off x="2555776" y="5733256"/>
            <a:ext cx="16573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sz="2000" b="1" dirty="0" smtClean="0">
                <a:solidFill>
                  <a:srgbClr val="9A2658"/>
                </a:solidFill>
              </a:rPr>
              <a:t>GERMANY</a:t>
            </a:r>
            <a:endParaRPr lang="en-GB" sz="2000" b="1" dirty="0">
              <a:solidFill>
                <a:srgbClr val="9A2658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11760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RUSSIA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6660232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RUSSIA</a:t>
            </a:r>
            <a:endParaRPr lang="en-US" sz="1000" dirty="0"/>
          </a:p>
        </p:txBody>
      </p:sp>
      <p:pic>
        <p:nvPicPr>
          <p:cNvPr id="17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03848" y="764704"/>
            <a:ext cx="459626" cy="864096"/>
          </a:xfrm>
          <a:prstGeom prst="rect">
            <a:avLst/>
          </a:prstGeom>
          <a:noFill/>
        </p:spPr>
      </p:pic>
      <p:pic>
        <p:nvPicPr>
          <p:cNvPr id="18" name="Picture 4" descr="Military Plane Silhouette Clip Ar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164288" y="764704"/>
            <a:ext cx="1066784" cy="576065"/>
          </a:xfrm>
          <a:prstGeom prst="rect">
            <a:avLst/>
          </a:prstGeom>
          <a:noFill/>
        </p:spPr>
      </p:pic>
      <p:pic>
        <p:nvPicPr>
          <p:cNvPr id="19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987824" y="3789040"/>
            <a:ext cx="958575" cy="730589"/>
          </a:xfrm>
          <a:prstGeom prst="rect">
            <a:avLst/>
          </a:prstGeom>
          <a:noFill/>
        </p:spPr>
      </p:pic>
      <p:sp>
        <p:nvSpPr>
          <p:cNvPr id="20" name="Rectangle 19"/>
          <p:cNvSpPr/>
          <p:nvPr/>
        </p:nvSpPr>
        <p:spPr>
          <a:xfrm>
            <a:off x="2339752" y="2780928"/>
            <a:ext cx="21591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1600" b="1" dirty="0" smtClean="0">
                <a:solidFill>
                  <a:srgbClr val="990F0F"/>
                </a:solidFill>
              </a:rPr>
              <a:t>SREDNEKOLYMSK</a:t>
            </a:r>
            <a:endParaRPr lang="en-GB" sz="1600" b="1" dirty="0">
              <a:solidFill>
                <a:srgbClr val="990F0F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876256" y="2924944"/>
            <a:ext cx="15775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990F0F"/>
                </a:solidFill>
              </a:rPr>
              <a:t>CHUKOTKA</a:t>
            </a:r>
            <a:endParaRPr lang="en-GB" b="1" dirty="0">
              <a:solidFill>
                <a:srgbClr val="990F0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35896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33 of 34</a:t>
            </a:r>
            <a:endParaRPr lang="en-US" sz="1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884368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34 of 34</a:t>
            </a:r>
            <a:endParaRPr lang="en-US" sz="1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2411760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EUROPE</a:t>
            </a:r>
            <a:endParaRPr lang="en-US" sz="100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476672"/>
            <a:ext cx="459626" cy="864096"/>
          </a:xfrm>
          <a:prstGeom prst="rect">
            <a:avLst/>
          </a:prstGeom>
          <a:noFill/>
        </p:spPr>
      </p:pic>
      <p:pic>
        <p:nvPicPr>
          <p:cNvPr id="27" name="Picture 4" descr="Military Plane Silhouette Clip Ar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87824" y="1556792"/>
            <a:ext cx="1066784" cy="576065"/>
          </a:xfrm>
          <a:prstGeom prst="rect">
            <a:avLst/>
          </a:prstGeom>
          <a:noFill/>
        </p:spPr>
      </p:pic>
      <p:pic>
        <p:nvPicPr>
          <p:cNvPr id="28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87824" y="2420888"/>
            <a:ext cx="958575" cy="730589"/>
          </a:xfrm>
          <a:prstGeom prst="rect">
            <a:avLst/>
          </a:prstGeom>
          <a:noFill/>
        </p:spPr>
      </p:pic>
      <p:pic>
        <p:nvPicPr>
          <p:cNvPr id="29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476672"/>
            <a:ext cx="459626" cy="864096"/>
          </a:xfrm>
          <a:prstGeom prst="rect">
            <a:avLst/>
          </a:prstGeom>
          <a:noFill/>
        </p:spPr>
      </p:pic>
      <p:pic>
        <p:nvPicPr>
          <p:cNvPr id="30" name="Picture 4" descr="Military Plane Silhouette Clip Ar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1556792"/>
            <a:ext cx="1066784" cy="576065"/>
          </a:xfrm>
          <a:prstGeom prst="rect">
            <a:avLst/>
          </a:prstGeom>
          <a:noFill/>
        </p:spPr>
      </p:pic>
      <p:pic>
        <p:nvPicPr>
          <p:cNvPr id="31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36296" y="2420888"/>
            <a:ext cx="958575" cy="730589"/>
          </a:xfrm>
          <a:prstGeom prst="rect">
            <a:avLst/>
          </a:prstGeom>
          <a:noFill/>
        </p:spPr>
      </p:pic>
      <p:pic>
        <p:nvPicPr>
          <p:cNvPr id="32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3429000"/>
            <a:ext cx="459626" cy="864096"/>
          </a:xfrm>
          <a:prstGeom prst="rect">
            <a:avLst/>
          </a:prstGeom>
          <a:noFill/>
        </p:spPr>
      </p:pic>
      <p:pic>
        <p:nvPicPr>
          <p:cNvPr id="33" name="Picture 4" descr="Military Plane Silhouette Clip Ar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4509120"/>
            <a:ext cx="1066784" cy="576065"/>
          </a:xfrm>
          <a:prstGeom prst="rect">
            <a:avLst/>
          </a:prstGeom>
          <a:noFill/>
        </p:spPr>
      </p:pic>
      <p:pic>
        <p:nvPicPr>
          <p:cNvPr id="34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36296" y="5373216"/>
            <a:ext cx="958575" cy="730589"/>
          </a:xfrm>
          <a:prstGeom prst="rect">
            <a:avLst/>
          </a:prstGeom>
          <a:noFill/>
        </p:spPr>
      </p:pic>
      <p:pic>
        <p:nvPicPr>
          <p:cNvPr id="35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3429000"/>
            <a:ext cx="459626" cy="864096"/>
          </a:xfrm>
          <a:prstGeom prst="rect">
            <a:avLst/>
          </a:prstGeom>
          <a:noFill/>
        </p:spPr>
      </p:pic>
      <p:pic>
        <p:nvPicPr>
          <p:cNvPr id="36" name="Picture 4" descr="Military Plane Silhouette Clip Ar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87824" y="4509120"/>
            <a:ext cx="1066784" cy="576065"/>
          </a:xfrm>
          <a:prstGeom prst="rect">
            <a:avLst/>
          </a:prstGeom>
          <a:noFill/>
        </p:spPr>
      </p:pic>
      <p:pic>
        <p:nvPicPr>
          <p:cNvPr id="37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87824" y="5373216"/>
            <a:ext cx="958575" cy="73058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81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1700808"/>
            <a:ext cx="1728192" cy="962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82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1700808"/>
            <a:ext cx="1728192" cy="969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83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55776" y="4797152"/>
            <a:ext cx="1728788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84" name="Picture 1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76256" y="4509120"/>
            <a:ext cx="1584325" cy="104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2627784" y="2780928"/>
            <a:ext cx="1584325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QUEBEC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660232" y="2780928"/>
            <a:ext cx="20162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NOVA</a:t>
            </a:r>
            <a:r>
              <a:rPr lang="en-GB" sz="2000" b="1" dirty="0"/>
              <a:t> </a:t>
            </a:r>
            <a:r>
              <a:rPr lang="en-GB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SCOTIA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83768" y="5733256"/>
            <a:ext cx="1871662" cy="3231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NEWFOUNDLAND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32240" y="5589240"/>
            <a:ext cx="1873250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SOUTH GREENLAND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00392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10 of 11</a:t>
            </a:r>
            <a:endParaRPr lang="en-US" sz="1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851920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9 of 11</a:t>
            </a:r>
            <a:endParaRPr lang="en-US" sz="1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851920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11 of 11</a:t>
            </a:r>
            <a:endParaRPr lang="en-US" sz="1200" b="1" dirty="0"/>
          </a:p>
        </p:txBody>
      </p:sp>
      <p:pic>
        <p:nvPicPr>
          <p:cNvPr id="25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87824" y="764704"/>
            <a:ext cx="958575" cy="730589"/>
          </a:xfrm>
          <a:prstGeom prst="rect">
            <a:avLst/>
          </a:prstGeom>
          <a:noFill/>
        </p:spPr>
      </p:pic>
      <p:pic>
        <p:nvPicPr>
          <p:cNvPr id="26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36296" y="3645024"/>
            <a:ext cx="958575" cy="730589"/>
          </a:xfrm>
          <a:prstGeom prst="rect">
            <a:avLst/>
          </a:prstGeom>
          <a:noFill/>
        </p:spPr>
      </p:pic>
      <p:pic>
        <p:nvPicPr>
          <p:cNvPr id="27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452320" y="764704"/>
            <a:ext cx="459626" cy="864096"/>
          </a:xfrm>
          <a:prstGeom prst="rect">
            <a:avLst/>
          </a:prstGeom>
          <a:noFill/>
        </p:spPr>
      </p:pic>
      <p:pic>
        <p:nvPicPr>
          <p:cNvPr id="28" name="Picture 4" descr="Military Plane Silhouette Clip Art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987824" y="4005064"/>
            <a:ext cx="1066784" cy="576065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8207894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 of 7</a:t>
            </a:r>
            <a:endParaRPr lang="en-US" sz="12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2411760" y="404664"/>
            <a:ext cx="1512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CANADA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6660232" y="404664"/>
            <a:ext cx="1512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CANADA</a:t>
            </a:r>
            <a:endParaRPr lang="en-US" sz="1000" dirty="0"/>
          </a:p>
        </p:txBody>
      </p:sp>
      <p:sp>
        <p:nvSpPr>
          <p:cNvPr id="32" name="TextBox 31"/>
          <p:cNvSpPr txBox="1"/>
          <p:nvPr/>
        </p:nvSpPr>
        <p:spPr>
          <a:xfrm>
            <a:off x="2411760" y="3356992"/>
            <a:ext cx="1512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CANADA</a:t>
            </a:r>
            <a:endParaRPr lang="en-US" sz="1000" dirty="0"/>
          </a:p>
        </p:txBody>
      </p:sp>
      <p:sp>
        <p:nvSpPr>
          <p:cNvPr id="33" name="TextBox 32"/>
          <p:cNvSpPr txBox="1"/>
          <p:nvPr/>
        </p:nvSpPr>
        <p:spPr>
          <a:xfrm>
            <a:off x="6588224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ANTARCTIC/GREENLAND</a:t>
            </a:r>
            <a:endParaRPr lang="en-US" sz="10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476672"/>
            <a:ext cx="459626" cy="864096"/>
          </a:xfrm>
          <a:prstGeom prst="rect">
            <a:avLst/>
          </a:prstGeom>
          <a:noFill/>
        </p:spPr>
      </p:pic>
      <p:pic>
        <p:nvPicPr>
          <p:cNvPr id="27" name="Picture 4" descr="Military Plane Silhouette Clip Ar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1556792"/>
            <a:ext cx="1066784" cy="576065"/>
          </a:xfrm>
          <a:prstGeom prst="rect">
            <a:avLst/>
          </a:prstGeom>
          <a:noFill/>
        </p:spPr>
      </p:pic>
      <p:pic>
        <p:nvPicPr>
          <p:cNvPr id="28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36296" y="2420888"/>
            <a:ext cx="958575" cy="730589"/>
          </a:xfrm>
          <a:prstGeom prst="rect">
            <a:avLst/>
          </a:prstGeom>
          <a:noFill/>
        </p:spPr>
      </p:pic>
      <p:pic>
        <p:nvPicPr>
          <p:cNvPr id="29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476672"/>
            <a:ext cx="459626" cy="864096"/>
          </a:xfrm>
          <a:prstGeom prst="rect">
            <a:avLst/>
          </a:prstGeom>
          <a:noFill/>
        </p:spPr>
      </p:pic>
      <p:pic>
        <p:nvPicPr>
          <p:cNvPr id="30" name="Picture 4" descr="Military Plane Silhouette Clip Ar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87824" y="1556792"/>
            <a:ext cx="1066784" cy="576065"/>
          </a:xfrm>
          <a:prstGeom prst="rect">
            <a:avLst/>
          </a:prstGeom>
          <a:noFill/>
        </p:spPr>
      </p:pic>
      <p:pic>
        <p:nvPicPr>
          <p:cNvPr id="31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87824" y="2420888"/>
            <a:ext cx="958575" cy="730589"/>
          </a:xfrm>
          <a:prstGeom prst="rect">
            <a:avLst/>
          </a:prstGeom>
          <a:noFill/>
        </p:spPr>
      </p:pic>
      <p:pic>
        <p:nvPicPr>
          <p:cNvPr id="32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3429000"/>
            <a:ext cx="459626" cy="864096"/>
          </a:xfrm>
          <a:prstGeom prst="rect">
            <a:avLst/>
          </a:prstGeom>
          <a:noFill/>
        </p:spPr>
      </p:pic>
      <p:pic>
        <p:nvPicPr>
          <p:cNvPr id="33" name="Picture 4" descr="Military Plane Silhouette Clip Ar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4509120"/>
            <a:ext cx="1066784" cy="576065"/>
          </a:xfrm>
          <a:prstGeom prst="rect">
            <a:avLst/>
          </a:prstGeom>
          <a:noFill/>
        </p:spPr>
      </p:pic>
      <p:pic>
        <p:nvPicPr>
          <p:cNvPr id="34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36296" y="5373216"/>
            <a:ext cx="958575" cy="730589"/>
          </a:xfrm>
          <a:prstGeom prst="rect">
            <a:avLst/>
          </a:prstGeom>
          <a:noFill/>
        </p:spPr>
      </p:pic>
      <p:pic>
        <p:nvPicPr>
          <p:cNvPr id="35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3429000"/>
            <a:ext cx="459626" cy="864096"/>
          </a:xfrm>
          <a:prstGeom prst="rect">
            <a:avLst/>
          </a:prstGeom>
          <a:noFill/>
        </p:spPr>
      </p:pic>
      <p:pic>
        <p:nvPicPr>
          <p:cNvPr id="36" name="Picture 4" descr="Military Plane Silhouette Clip Ar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87824" y="4509120"/>
            <a:ext cx="1066784" cy="576065"/>
          </a:xfrm>
          <a:prstGeom prst="rect">
            <a:avLst/>
          </a:prstGeom>
          <a:noFill/>
        </p:spPr>
      </p:pic>
      <p:pic>
        <p:nvPicPr>
          <p:cNvPr id="37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87824" y="5373216"/>
            <a:ext cx="958575" cy="73058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476672"/>
            <a:ext cx="459626" cy="864096"/>
          </a:xfrm>
          <a:prstGeom prst="rect">
            <a:avLst/>
          </a:prstGeom>
          <a:noFill/>
        </p:spPr>
      </p:pic>
      <p:pic>
        <p:nvPicPr>
          <p:cNvPr id="27" name="Picture 4" descr="Military Plane Silhouette Clip Ar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1556792"/>
            <a:ext cx="1066784" cy="576065"/>
          </a:xfrm>
          <a:prstGeom prst="rect">
            <a:avLst/>
          </a:prstGeom>
          <a:noFill/>
        </p:spPr>
      </p:pic>
      <p:pic>
        <p:nvPicPr>
          <p:cNvPr id="28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36296" y="2420888"/>
            <a:ext cx="958575" cy="730589"/>
          </a:xfrm>
          <a:prstGeom prst="rect">
            <a:avLst/>
          </a:prstGeom>
          <a:noFill/>
        </p:spPr>
      </p:pic>
      <p:pic>
        <p:nvPicPr>
          <p:cNvPr id="29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476672"/>
            <a:ext cx="459626" cy="864096"/>
          </a:xfrm>
          <a:prstGeom prst="rect">
            <a:avLst/>
          </a:prstGeom>
          <a:noFill/>
        </p:spPr>
      </p:pic>
      <p:pic>
        <p:nvPicPr>
          <p:cNvPr id="30" name="Picture 4" descr="Military Plane Silhouette Clip Ar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87824" y="1556792"/>
            <a:ext cx="1066784" cy="576065"/>
          </a:xfrm>
          <a:prstGeom prst="rect">
            <a:avLst/>
          </a:prstGeom>
          <a:noFill/>
        </p:spPr>
      </p:pic>
      <p:pic>
        <p:nvPicPr>
          <p:cNvPr id="31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87824" y="2420888"/>
            <a:ext cx="958575" cy="730589"/>
          </a:xfrm>
          <a:prstGeom prst="rect">
            <a:avLst/>
          </a:prstGeom>
          <a:noFill/>
        </p:spPr>
      </p:pic>
      <p:pic>
        <p:nvPicPr>
          <p:cNvPr id="32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3429000"/>
            <a:ext cx="459626" cy="864096"/>
          </a:xfrm>
          <a:prstGeom prst="rect">
            <a:avLst/>
          </a:prstGeom>
          <a:noFill/>
        </p:spPr>
      </p:pic>
      <p:pic>
        <p:nvPicPr>
          <p:cNvPr id="33" name="Picture 4" descr="Military Plane Silhouette Clip Ar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87824" y="4509120"/>
            <a:ext cx="1066784" cy="576065"/>
          </a:xfrm>
          <a:prstGeom prst="rect">
            <a:avLst/>
          </a:prstGeom>
          <a:noFill/>
        </p:spPr>
      </p:pic>
      <p:pic>
        <p:nvPicPr>
          <p:cNvPr id="34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87824" y="5373216"/>
            <a:ext cx="958575" cy="730589"/>
          </a:xfrm>
          <a:prstGeom prst="rect">
            <a:avLst/>
          </a:prstGeom>
          <a:noFill/>
        </p:spPr>
      </p:pic>
      <p:pic>
        <p:nvPicPr>
          <p:cNvPr id="35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3429000"/>
            <a:ext cx="459626" cy="864096"/>
          </a:xfrm>
          <a:prstGeom prst="rect">
            <a:avLst/>
          </a:prstGeom>
          <a:noFill/>
        </p:spPr>
      </p:pic>
      <p:pic>
        <p:nvPicPr>
          <p:cNvPr id="36" name="Picture 4" descr="Military Plane Silhouette Clip Ar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4509120"/>
            <a:ext cx="1066784" cy="576065"/>
          </a:xfrm>
          <a:prstGeom prst="rect">
            <a:avLst/>
          </a:prstGeom>
          <a:noFill/>
        </p:spPr>
      </p:pic>
      <p:pic>
        <p:nvPicPr>
          <p:cNvPr id="37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36296" y="5373216"/>
            <a:ext cx="958575" cy="73058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476672"/>
            <a:ext cx="459626" cy="864096"/>
          </a:xfrm>
          <a:prstGeom prst="rect">
            <a:avLst/>
          </a:prstGeom>
          <a:noFill/>
        </p:spPr>
      </p:pic>
      <p:pic>
        <p:nvPicPr>
          <p:cNvPr id="23" name="Picture 4" descr="Military Plane Silhouette Clip Ar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1556792"/>
            <a:ext cx="1066784" cy="576065"/>
          </a:xfrm>
          <a:prstGeom prst="rect">
            <a:avLst/>
          </a:prstGeom>
          <a:noFill/>
        </p:spPr>
      </p:pic>
      <p:pic>
        <p:nvPicPr>
          <p:cNvPr id="26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36296" y="2420888"/>
            <a:ext cx="958575" cy="730589"/>
          </a:xfrm>
          <a:prstGeom prst="rect">
            <a:avLst/>
          </a:prstGeom>
          <a:noFill/>
        </p:spPr>
      </p:pic>
      <p:pic>
        <p:nvPicPr>
          <p:cNvPr id="33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476672"/>
            <a:ext cx="459626" cy="864096"/>
          </a:xfrm>
          <a:prstGeom prst="rect">
            <a:avLst/>
          </a:prstGeom>
          <a:noFill/>
        </p:spPr>
      </p:pic>
      <p:pic>
        <p:nvPicPr>
          <p:cNvPr id="34" name="Picture 4" descr="Military Plane Silhouette Clip Ar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87824" y="1556792"/>
            <a:ext cx="1066784" cy="576065"/>
          </a:xfrm>
          <a:prstGeom prst="rect">
            <a:avLst/>
          </a:prstGeom>
          <a:noFill/>
        </p:spPr>
      </p:pic>
      <p:pic>
        <p:nvPicPr>
          <p:cNvPr id="35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87824" y="2420888"/>
            <a:ext cx="958575" cy="730589"/>
          </a:xfrm>
          <a:prstGeom prst="rect">
            <a:avLst/>
          </a:prstGeom>
          <a:noFill/>
        </p:spPr>
      </p:pic>
      <p:pic>
        <p:nvPicPr>
          <p:cNvPr id="36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3429000"/>
            <a:ext cx="459626" cy="864096"/>
          </a:xfrm>
          <a:prstGeom prst="rect">
            <a:avLst/>
          </a:prstGeom>
          <a:noFill/>
        </p:spPr>
      </p:pic>
      <p:pic>
        <p:nvPicPr>
          <p:cNvPr id="37" name="Picture 4" descr="Military Plane Silhouette Clip Ar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87824" y="4509120"/>
            <a:ext cx="1066784" cy="576065"/>
          </a:xfrm>
          <a:prstGeom prst="rect">
            <a:avLst/>
          </a:prstGeom>
          <a:noFill/>
        </p:spPr>
      </p:pic>
      <p:pic>
        <p:nvPicPr>
          <p:cNvPr id="38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87824" y="5373216"/>
            <a:ext cx="958575" cy="730589"/>
          </a:xfrm>
          <a:prstGeom prst="rect">
            <a:avLst/>
          </a:prstGeom>
          <a:noFill/>
        </p:spPr>
      </p:pic>
      <p:pic>
        <p:nvPicPr>
          <p:cNvPr id="39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3429000"/>
            <a:ext cx="459626" cy="864096"/>
          </a:xfrm>
          <a:prstGeom prst="rect">
            <a:avLst/>
          </a:prstGeom>
          <a:noFill/>
        </p:spPr>
      </p:pic>
      <p:pic>
        <p:nvPicPr>
          <p:cNvPr id="40" name="Picture 4" descr="Military Plane Silhouette Clip Ar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4509120"/>
            <a:ext cx="1066784" cy="576065"/>
          </a:xfrm>
          <a:prstGeom prst="rect">
            <a:avLst/>
          </a:prstGeom>
          <a:noFill/>
        </p:spPr>
      </p:pic>
      <p:pic>
        <p:nvPicPr>
          <p:cNvPr id="41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36296" y="5373216"/>
            <a:ext cx="958575" cy="73058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40466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40466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3356992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3356992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771800" y="62068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 Black" pitchFamily="34" charset="0"/>
              </a:rPr>
              <a:t>MISSION 1</a:t>
            </a:r>
            <a:endParaRPr lang="en-US" dirty="0">
              <a:latin typeface="Arial Black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48264" y="62068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 Black" pitchFamily="34" charset="0"/>
              </a:rPr>
              <a:t>MISSION 2</a:t>
            </a:r>
            <a:endParaRPr lang="en-US" dirty="0">
              <a:latin typeface="Arial Black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99792" y="357301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 Black" pitchFamily="34" charset="0"/>
              </a:rPr>
              <a:t>MISSION 3</a:t>
            </a:r>
            <a:endParaRPr lang="en-US" dirty="0">
              <a:latin typeface="Arial Black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48264" y="357301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 Black" pitchFamily="34" charset="0"/>
              </a:rPr>
              <a:t>MISSION 4</a:t>
            </a:r>
            <a:endParaRPr lang="en-US" dirty="0">
              <a:latin typeface="Arial Black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76256" y="4293096"/>
            <a:ext cx="18002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Berlin Sans FB Demi" pitchFamily="34" charset="0"/>
              </a:rPr>
              <a:t>To win, conquer Russia, South America and the Middle East.</a:t>
            </a:r>
            <a:endParaRPr lang="en-US" sz="1100" dirty="0">
              <a:latin typeface="Berlin Sans FB Dem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27784" y="4293096"/>
            <a:ext cx="18002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Berlin Sans FB Demi" pitchFamily="34" charset="0"/>
              </a:rPr>
              <a:t>To win, conquer Russia, Australasia and Central America.</a:t>
            </a:r>
            <a:endParaRPr lang="en-US" sz="1100" dirty="0">
              <a:latin typeface="Berlin Sans FB Dem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04248" y="1340768"/>
            <a:ext cx="19442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Berlin Sans FB Demi" pitchFamily="34" charset="0"/>
              </a:rPr>
              <a:t>To win, conquer North America, North Africa,  East Asia and a fourth continent of your choice.</a:t>
            </a:r>
            <a:endParaRPr lang="en-US" sz="1100" dirty="0">
              <a:latin typeface="Berlin Sans FB Demi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55776" y="1340768"/>
            <a:ext cx="19442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Berlin Sans FB Demi" pitchFamily="34" charset="0"/>
              </a:rPr>
              <a:t>To win, conquer North America,  South America, Australasia, and a fourth continent of your choice.</a:t>
            </a:r>
            <a:endParaRPr lang="en-US" sz="1100" dirty="0">
              <a:latin typeface="Berlin Sans FB Demi" pitchFamily="34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40466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40466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3356992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3356992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771800" y="62068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 Black" pitchFamily="34" charset="0"/>
              </a:rPr>
              <a:t>MISSION 5</a:t>
            </a:r>
            <a:endParaRPr lang="en-US" dirty="0">
              <a:latin typeface="Arial Black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48264" y="62068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 Black" pitchFamily="34" charset="0"/>
              </a:rPr>
              <a:t>MISSION 6</a:t>
            </a:r>
            <a:endParaRPr lang="en-US" dirty="0">
              <a:latin typeface="Arial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99792" y="357301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 Black" pitchFamily="34" charset="0"/>
              </a:rPr>
              <a:t>MISSION 7</a:t>
            </a:r>
            <a:endParaRPr lang="en-US" dirty="0">
              <a:latin typeface="Arial Black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48264" y="357301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 Black" pitchFamily="34" charset="0"/>
              </a:rPr>
              <a:t>MISSION 8</a:t>
            </a:r>
            <a:endParaRPr lang="en-US" dirty="0">
              <a:latin typeface="Arial Black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76256" y="4221088"/>
            <a:ext cx="1800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Berlin Sans FB Demi" pitchFamily="34" charset="0"/>
              </a:rPr>
              <a:t>To win, you must destroy the black army. If you are the black army or another player completes your mission, instead conquer 140 territories.</a:t>
            </a:r>
            <a:endParaRPr lang="en-US" sz="1100" dirty="0">
              <a:latin typeface="Berlin Sans FB Dem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27784" y="4221088"/>
            <a:ext cx="1800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Berlin Sans FB Demi" pitchFamily="34" charset="0"/>
              </a:rPr>
              <a:t>To win, you must destroy the yellow army. If you are the yellow army or another player completes your mission, instead conquer 140 territories.</a:t>
            </a:r>
            <a:endParaRPr lang="en-US" sz="1100" dirty="0">
              <a:latin typeface="Berlin Sans FB Dem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55776" y="1412776"/>
            <a:ext cx="194421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Berlin Sans FB Demi" pitchFamily="34" charset="0"/>
              </a:rPr>
              <a:t>To win, conquer Europe, Australasia, Central America and West Asia.</a:t>
            </a:r>
            <a:endParaRPr lang="en-US" sz="1100" dirty="0">
              <a:latin typeface="Berlin Sans FB Dem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04248" y="1412776"/>
            <a:ext cx="194421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Berlin Sans FB Demi" pitchFamily="34" charset="0"/>
              </a:rPr>
              <a:t>To win, conquer Europe, South America, Antarctica-Greenland and West Asia.</a:t>
            </a:r>
            <a:endParaRPr lang="en-US" sz="1100" dirty="0">
              <a:latin typeface="Berlin Sans FB Demi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5517232"/>
            <a:ext cx="55245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52320" y="5517232"/>
            <a:ext cx="542925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40466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40466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3356992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3356992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771800" y="62068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 Black" pitchFamily="34" charset="0"/>
              </a:rPr>
              <a:t>MISSION 9</a:t>
            </a:r>
            <a:endParaRPr lang="en-US" dirty="0">
              <a:latin typeface="Arial Black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48264" y="62068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 Black" pitchFamily="34" charset="0"/>
              </a:rPr>
              <a:t>MISSION 10</a:t>
            </a:r>
            <a:endParaRPr lang="en-US" dirty="0">
              <a:latin typeface="Arial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99792" y="350100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 Black" pitchFamily="34" charset="0"/>
              </a:rPr>
              <a:t>MISSION 11</a:t>
            </a:r>
            <a:endParaRPr lang="en-US" dirty="0">
              <a:latin typeface="Arial Black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48264" y="350100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 Black" pitchFamily="34" charset="0"/>
              </a:rPr>
              <a:t>MISSION 12</a:t>
            </a:r>
            <a:endParaRPr lang="en-US" dirty="0">
              <a:latin typeface="Arial Black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27784" y="1268760"/>
            <a:ext cx="1800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Berlin Sans FB Demi" pitchFamily="34" charset="0"/>
              </a:rPr>
              <a:t>To win, you must destroy the green army. If you are the green army or another player completes your mission, instead conquer 140 territories.</a:t>
            </a:r>
            <a:endParaRPr lang="en-US" sz="1100" dirty="0">
              <a:latin typeface="Berlin Sans FB Dem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76256" y="1268760"/>
            <a:ext cx="1800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Berlin Sans FB Demi" pitchFamily="34" charset="0"/>
              </a:rPr>
              <a:t>To win, you must destroy the grey army. If you are the grey army or another player completes your mission, instead conquer 140 territories.</a:t>
            </a:r>
            <a:endParaRPr lang="en-US" sz="1100" dirty="0">
              <a:latin typeface="Berlin Sans FB Dem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27784" y="4221088"/>
            <a:ext cx="180020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Berlin Sans FB Demi" pitchFamily="34" charset="0"/>
              </a:rPr>
              <a:t>To win, you must destroy the terracotta army. If you are the terracotta army or another player completes your mission, instead conquer 140 territories.</a:t>
            </a:r>
            <a:endParaRPr lang="en-US" sz="1100" dirty="0">
              <a:latin typeface="Berlin Sans FB Demi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76256" y="4221088"/>
            <a:ext cx="1800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Berlin Sans FB Demi" pitchFamily="34" charset="0"/>
              </a:rPr>
              <a:t>To win, you must destroy the salmon army. If you are the salmon army or another player completes your mission, instead conquer 140 territories.</a:t>
            </a:r>
            <a:endParaRPr lang="en-US" sz="1100" dirty="0">
              <a:latin typeface="Berlin Sans FB Demi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2564904"/>
            <a:ext cx="53340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52320" y="2564904"/>
            <a:ext cx="54292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03848" y="5517232"/>
            <a:ext cx="59055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52320" y="5517232"/>
            <a:ext cx="55245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452320" y="5517232"/>
            <a:ext cx="609600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03848" y="5517232"/>
            <a:ext cx="56197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40466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40466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876256" y="62068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 Black" pitchFamily="34" charset="0"/>
              </a:rPr>
              <a:t>MISSION 14</a:t>
            </a:r>
            <a:endParaRPr lang="en-US" dirty="0">
              <a:latin typeface="Arial Black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27784" y="620688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 Black" pitchFamily="34" charset="0"/>
              </a:rPr>
              <a:t>MISSION 13</a:t>
            </a:r>
            <a:endParaRPr lang="en-US" dirty="0">
              <a:latin typeface="Arial Black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27784" y="1268760"/>
            <a:ext cx="1728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Berlin Sans FB Demi" pitchFamily="34" charset="0"/>
              </a:rPr>
              <a:t>To win, you must conquer 100 territories with at least 3 men on each. </a:t>
            </a:r>
            <a:endParaRPr lang="en-US" sz="1100" dirty="0">
              <a:latin typeface="Berlin Sans FB Dem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76256" y="1268760"/>
            <a:ext cx="1800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Berlin Sans FB Demi" pitchFamily="34" charset="0"/>
              </a:rPr>
              <a:t>To win, you must conquer 140 territories.</a:t>
            </a:r>
            <a:endParaRPr lang="en-US" sz="1100" dirty="0">
              <a:latin typeface="Berlin Sans FB Demi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1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1628800"/>
            <a:ext cx="1929658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2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1484784"/>
            <a:ext cx="1728787" cy="104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3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55776" y="4653136"/>
            <a:ext cx="1800225" cy="111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4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76256" y="4509120"/>
            <a:ext cx="1603660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2555776" y="2564904"/>
            <a:ext cx="1800225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GREENLAND ICE SHELF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32240" y="2564904"/>
            <a:ext cx="1871663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NORTH GREENLAND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55776" y="5805264"/>
            <a:ext cx="1800225" cy="39241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95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ANTARCTICA</a:t>
            </a:r>
            <a:endParaRPr lang="en-GB" sz="195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88224" y="5661248"/>
            <a:ext cx="22322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CENTRAL </a:t>
            </a:r>
            <a:r>
              <a:rPr lang="en-GB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ANTARCTICA</a:t>
            </a:r>
            <a:endParaRPr lang="en-GB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207894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5 of 7</a:t>
            </a:r>
            <a:endParaRPr lang="en-US" sz="12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923928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2 of 7</a:t>
            </a:r>
            <a:endParaRPr lang="en-US" sz="1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3923928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4 of 7</a:t>
            </a:r>
            <a:endParaRPr lang="en-US" sz="12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8207894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3 of 7</a:t>
            </a:r>
            <a:endParaRPr lang="en-US" sz="1200" b="1" dirty="0"/>
          </a:p>
        </p:txBody>
      </p:sp>
      <p:pic>
        <p:nvPicPr>
          <p:cNvPr id="25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03848" y="764704"/>
            <a:ext cx="459626" cy="864096"/>
          </a:xfrm>
          <a:prstGeom prst="rect">
            <a:avLst/>
          </a:prstGeom>
          <a:noFill/>
        </p:spPr>
      </p:pic>
      <p:pic>
        <p:nvPicPr>
          <p:cNvPr id="26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452320" y="3645024"/>
            <a:ext cx="459626" cy="864096"/>
          </a:xfrm>
          <a:prstGeom prst="rect">
            <a:avLst/>
          </a:prstGeom>
          <a:noFill/>
        </p:spPr>
      </p:pic>
      <p:pic>
        <p:nvPicPr>
          <p:cNvPr id="27" name="Picture 4" descr="Military Plane Silhouette Clip Ar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236296" y="836712"/>
            <a:ext cx="1066784" cy="576065"/>
          </a:xfrm>
          <a:prstGeom prst="rect">
            <a:avLst/>
          </a:prstGeom>
          <a:noFill/>
        </p:spPr>
      </p:pic>
      <p:pic>
        <p:nvPicPr>
          <p:cNvPr id="28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987824" y="3717032"/>
            <a:ext cx="958575" cy="730589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6588224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ANTARCTIC/GREENLAND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6588224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ANTARCTIC/GREENLAND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2339752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ANTARCTIC/GREENLAND</a:t>
            </a:r>
            <a:endParaRPr lang="en-US" sz="1000" dirty="0"/>
          </a:p>
        </p:txBody>
      </p:sp>
      <p:sp>
        <p:nvSpPr>
          <p:cNvPr id="32" name="TextBox 31"/>
          <p:cNvSpPr txBox="1"/>
          <p:nvPr/>
        </p:nvSpPr>
        <p:spPr>
          <a:xfrm>
            <a:off x="2339752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ANTARCTIC/GREENLAND</a:t>
            </a:r>
            <a:endParaRPr lang="en-US" sz="1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9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1412776"/>
            <a:ext cx="1728192" cy="1281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0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2240" y="1628800"/>
            <a:ext cx="1899560" cy="972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2483768" y="2708920"/>
            <a:ext cx="1871662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EAST </a:t>
            </a:r>
            <a:r>
              <a:rPr lang="en-GB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ANTARCTICA</a:t>
            </a:r>
            <a:endParaRPr lang="en-GB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32240" y="2636912"/>
            <a:ext cx="1871663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WEST </a:t>
            </a: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ANTARCTICA</a:t>
            </a:r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233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55776" y="4581128"/>
            <a:ext cx="1728192" cy="121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4" name="Picture 1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32240" y="4509120"/>
            <a:ext cx="191461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35" name="TextBox 18"/>
          <p:cNvSpPr txBox="1">
            <a:spLocks noChangeArrowheads="1"/>
          </p:cNvSpPr>
          <p:nvPr/>
        </p:nvSpPr>
        <p:spPr bwMode="auto">
          <a:xfrm>
            <a:off x="2339752" y="5805264"/>
            <a:ext cx="223224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rgbClr val="808000"/>
                </a:solidFill>
              </a:rPr>
              <a:t>BAJA CALIFORNIA</a:t>
            </a:r>
          </a:p>
        </p:txBody>
      </p:sp>
      <p:sp>
        <p:nvSpPr>
          <p:cNvPr id="9236" name="TextBox 19"/>
          <p:cNvSpPr txBox="1">
            <a:spLocks noChangeArrowheads="1"/>
          </p:cNvSpPr>
          <p:nvPr/>
        </p:nvSpPr>
        <p:spPr bwMode="auto">
          <a:xfrm>
            <a:off x="6948264" y="5733256"/>
            <a:ext cx="15121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rgbClr val="808000"/>
                </a:solidFill>
              </a:rPr>
              <a:t>MEXICO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07894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7 of 7</a:t>
            </a:r>
            <a:endParaRPr lang="en-US" sz="1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923928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6 of 7</a:t>
            </a:r>
            <a:endParaRPr lang="en-US" sz="1200" b="1" dirty="0"/>
          </a:p>
        </p:txBody>
      </p:sp>
      <p:pic>
        <p:nvPicPr>
          <p:cNvPr id="18" name="Picture 4" descr="Military Plane Silhouette Clip Ar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87824" y="692696"/>
            <a:ext cx="1066784" cy="576065"/>
          </a:xfrm>
          <a:prstGeom prst="rect">
            <a:avLst/>
          </a:prstGeom>
          <a:noFill/>
        </p:spPr>
      </p:pic>
      <p:pic>
        <p:nvPicPr>
          <p:cNvPr id="19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236296" y="764704"/>
            <a:ext cx="958575" cy="730589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3851920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 of 13</a:t>
            </a:r>
            <a:endParaRPr lang="en-US" sz="1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8100392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2 of 13</a:t>
            </a:r>
            <a:endParaRPr lang="en-US" sz="1200" b="1" dirty="0"/>
          </a:p>
        </p:txBody>
      </p:sp>
      <p:pic>
        <p:nvPicPr>
          <p:cNvPr id="26" name="Picture 4" descr="Military Plane Silhouette Clip Ar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36296" y="3789040"/>
            <a:ext cx="1066784" cy="576065"/>
          </a:xfrm>
          <a:prstGeom prst="rect">
            <a:avLst/>
          </a:prstGeom>
          <a:noFill/>
        </p:spPr>
      </p:pic>
      <p:pic>
        <p:nvPicPr>
          <p:cNvPr id="27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203848" y="3645024"/>
            <a:ext cx="459626" cy="864096"/>
          </a:xfrm>
          <a:prstGeom prst="rect">
            <a:avLst/>
          </a:prstGeom>
          <a:noFill/>
        </p:spPr>
      </p:pic>
      <p:sp>
        <p:nvSpPr>
          <p:cNvPr id="28" name="TextBox 27"/>
          <p:cNvSpPr txBox="1"/>
          <p:nvPr/>
        </p:nvSpPr>
        <p:spPr>
          <a:xfrm>
            <a:off x="2339752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ANTARCTIC/GREENLAND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6588224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ANTARCTIC/GREENLAND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2411760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CENTRAL AMERICA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6660232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CENTRAL AMERICA</a:t>
            </a:r>
            <a:endParaRPr lang="en-US" sz="1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84984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4257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53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1484784"/>
            <a:ext cx="1721100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54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2240" y="1772816"/>
            <a:ext cx="1872208" cy="900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55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27784" y="4509120"/>
            <a:ext cx="1673225" cy="112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56" name="Picture 1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04248" y="4509120"/>
            <a:ext cx="1728787" cy="1319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7" name="TextBox 16"/>
          <p:cNvSpPr txBox="1">
            <a:spLocks noChangeArrowheads="1"/>
          </p:cNvSpPr>
          <p:nvPr/>
        </p:nvSpPr>
        <p:spPr bwMode="auto">
          <a:xfrm>
            <a:off x="2339752" y="2852936"/>
            <a:ext cx="223224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rgbClr val="808000"/>
                </a:solidFill>
              </a:rPr>
              <a:t>CENTRAL AMERICA</a:t>
            </a:r>
          </a:p>
        </p:txBody>
      </p:sp>
      <p:sp>
        <p:nvSpPr>
          <p:cNvPr id="10258" name="TextBox 17"/>
          <p:cNvSpPr txBox="1">
            <a:spLocks noChangeArrowheads="1"/>
          </p:cNvSpPr>
          <p:nvPr/>
        </p:nvSpPr>
        <p:spPr bwMode="auto">
          <a:xfrm>
            <a:off x="6804248" y="2780928"/>
            <a:ext cx="17287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sz="2400" b="1" dirty="0">
                <a:solidFill>
                  <a:srgbClr val="808000"/>
                </a:solidFill>
              </a:rPr>
              <a:t>YUKATAN</a:t>
            </a:r>
          </a:p>
        </p:txBody>
      </p:sp>
      <p:sp>
        <p:nvSpPr>
          <p:cNvPr id="10259" name="TextBox 18"/>
          <p:cNvSpPr txBox="1">
            <a:spLocks noChangeArrowheads="1"/>
          </p:cNvSpPr>
          <p:nvPr/>
        </p:nvSpPr>
        <p:spPr bwMode="auto">
          <a:xfrm>
            <a:off x="2627784" y="5733256"/>
            <a:ext cx="16573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sz="2400" b="1" dirty="0">
                <a:solidFill>
                  <a:srgbClr val="808000"/>
                </a:solidFill>
              </a:rPr>
              <a:t>PANAMA</a:t>
            </a:r>
          </a:p>
        </p:txBody>
      </p:sp>
      <p:sp>
        <p:nvSpPr>
          <p:cNvPr id="10260" name="TextBox 19"/>
          <p:cNvSpPr txBox="1">
            <a:spLocks noChangeArrowheads="1"/>
          </p:cNvSpPr>
          <p:nvPr/>
        </p:nvSpPr>
        <p:spPr bwMode="auto">
          <a:xfrm>
            <a:off x="6804248" y="5805264"/>
            <a:ext cx="1728787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sz="1900" b="1" dirty="0">
                <a:solidFill>
                  <a:srgbClr val="808000"/>
                </a:solidFill>
              </a:rPr>
              <a:t>GALAPAGOS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00392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6 of 13</a:t>
            </a:r>
            <a:endParaRPr lang="en-US" sz="1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851920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3 of 13</a:t>
            </a:r>
            <a:endParaRPr lang="en-US" sz="1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100392" y="404664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4 of 13</a:t>
            </a:r>
            <a:endParaRPr lang="en-US" sz="1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851920" y="3356992"/>
            <a:ext cx="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5 of 13</a:t>
            </a:r>
            <a:endParaRPr lang="en-US" sz="1200" b="1" dirty="0"/>
          </a:p>
        </p:txBody>
      </p:sp>
      <p:pic>
        <p:nvPicPr>
          <p:cNvPr id="18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87824" y="620688"/>
            <a:ext cx="958575" cy="730589"/>
          </a:xfrm>
          <a:prstGeom prst="rect">
            <a:avLst/>
          </a:prstGeom>
          <a:noFill/>
        </p:spPr>
      </p:pic>
      <p:pic>
        <p:nvPicPr>
          <p:cNvPr id="19" name="Picture 4" descr="Military Plane Silhouette Clip Ar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059832" y="3789040"/>
            <a:ext cx="1066784" cy="576065"/>
          </a:xfrm>
          <a:prstGeom prst="rect">
            <a:avLst/>
          </a:prstGeom>
          <a:noFill/>
        </p:spPr>
      </p:pic>
      <p:pic>
        <p:nvPicPr>
          <p:cNvPr id="20" name="Picture 2" descr="http://www.au.af.mil/au/awc/cliparmy/1-1b.gif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452320" y="836712"/>
            <a:ext cx="459626" cy="864096"/>
          </a:xfrm>
          <a:prstGeom prst="rect">
            <a:avLst/>
          </a:prstGeom>
          <a:noFill/>
        </p:spPr>
      </p:pic>
      <p:pic>
        <p:nvPicPr>
          <p:cNvPr id="25" name="Picture 2" descr="http://images2.wikia.nocookie.net/__cb20070504011053/wikiality/images/thumb/0/00/TankSilhouette.png/185px-TankSilhouett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36296" y="3645024"/>
            <a:ext cx="958575" cy="730589"/>
          </a:xfrm>
          <a:prstGeom prst="rect">
            <a:avLst/>
          </a:prstGeom>
          <a:noFill/>
        </p:spPr>
      </p:pic>
      <p:sp>
        <p:nvSpPr>
          <p:cNvPr id="26" name="TextBox 25"/>
          <p:cNvSpPr txBox="1"/>
          <p:nvPr/>
        </p:nvSpPr>
        <p:spPr>
          <a:xfrm>
            <a:off x="2411760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CENTRAL AMERICA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2411760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CENTRAL AMERICA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6660232" y="40466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CENTRAL AMERICA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6660232" y="335699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CENTRAL AMERICA</a:t>
            </a:r>
            <a:endParaRPr lang="en-US" sz="1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</TotalTime>
  <Words>1728</Words>
  <Application>Microsoft Office PowerPoint</Application>
  <PresentationFormat>On-screen Show (4:3)</PresentationFormat>
  <Paragraphs>724</Paragraphs>
  <Slides>66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Default Design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Temp</dc:creator>
  <cp:lastModifiedBy>boydj</cp:lastModifiedBy>
  <cp:revision>207</cp:revision>
  <dcterms:created xsi:type="dcterms:W3CDTF">2010-10-21T14:34:36Z</dcterms:created>
  <dcterms:modified xsi:type="dcterms:W3CDTF">2012-08-17T10:18:27Z</dcterms:modified>
</cp:coreProperties>
</file>